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43" r:id="rId5"/>
    <p:sldId id="446" r:id="rId6"/>
    <p:sldId id="445" r:id="rId7"/>
    <p:sldId id="447" r:id="rId8"/>
    <p:sldId id="436" r:id="rId9"/>
    <p:sldId id="382" r:id="rId10"/>
    <p:sldId id="361" r:id="rId11"/>
    <p:sldId id="431" r:id="rId12"/>
    <p:sldId id="386" r:id="rId13"/>
    <p:sldId id="427" r:id="rId14"/>
    <p:sldId id="404" r:id="rId15"/>
    <p:sldId id="388" r:id="rId16"/>
    <p:sldId id="389" r:id="rId17"/>
    <p:sldId id="429" r:id="rId18"/>
    <p:sldId id="433" r:id="rId19"/>
    <p:sldId id="426" r:id="rId20"/>
    <p:sldId id="390" r:id="rId21"/>
    <p:sldId id="424" r:id="rId22"/>
    <p:sldId id="435" r:id="rId23"/>
    <p:sldId id="405"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p:restoredTop sz="96284"/>
  </p:normalViewPr>
  <p:slideViewPr>
    <p:cSldViewPr snapToGrid="0" snapToObjects="1">
      <p:cViewPr varScale="1">
        <p:scale>
          <a:sx n="151" d="100"/>
          <a:sy n="151" d="100"/>
        </p:scale>
        <p:origin x="960"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CA93249A-EFA3-7D46-9503-D91DEC8E6F48}"/>
    <pc:docChg chg="custSel addSld delSld modSld sldOrd">
      <pc:chgData name="Jim Fleming" userId="161791bae1afb603" providerId="LiveId" clId="{CA93249A-EFA3-7D46-9503-D91DEC8E6F48}" dt="2022-08-13T21:12:49.137" v="322" actId="2696"/>
      <pc:docMkLst>
        <pc:docMk/>
      </pc:docMkLst>
      <pc:sldChg chg="modSp mod">
        <pc:chgData name="Jim Fleming" userId="161791bae1afb603" providerId="LiveId" clId="{CA93249A-EFA3-7D46-9503-D91DEC8E6F48}" dt="2022-08-13T21:07:52.501" v="88" actId="20577"/>
        <pc:sldMkLst>
          <pc:docMk/>
          <pc:sldMk cId="2671222331" sldId="330"/>
        </pc:sldMkLst>
        <pc:spChg chg="mod">
          <ac:chgData name="Jim Fleming" userId="161791bae1afb603" providerId="LiveId" clId="{CA93249A-EFA3-7D46-9503-D91DEC8E6F48}" dt="2022-08-13T21:07:52.501" v="88" actId="20577"/>
          <ac:spMkLst>
            <pc:docMk/>
            <pc:sldMk cId="2671222331" sldId="330"/>
            <ac:spMk id="2" creationId="{56E8B136-55D1-C229-815B-0FAB21102D38}"/>
          </ac:spMkLst>
        </pc:spChg>
        <pc:spChg chg="mod">
          <ac:chgData name="Jim Fleming" userId="161791bae1afb603" providerId="LiveId" clId="{CA93249A-EFA3-7D46-9503-D91DEC8E6F48}" dt="2022-08-13T21:07:29.561" v="81" actId="6549"/>
          <ac:spMkLst>
            <pc:docMk/>
            <pc:sldMk cId="2671222331" sldId="330"/>
            <ac:spMk id="3" creationId="{D7D72439-284A-008E-61E4-489A6FFD0D14}"/>
          </ac:spMkLst>
        </pc:spChg>
      </pc:sldChg>
      <pc:sldChg chg="modSp mod">
        <pc:chgData name="Jim Fleming" userId="161791bae1afb603" providerId="LiveId" clId="{CA93249A-EFA3-7D46-9503-D91DEC8E6F48}" dt="2022-08-13T21:07:37.777" v="85" actId="20577"/>
        <pc:sldMkLst>
          <pc:docMk/>
          <pc:sldMk cId="3964023673" sldId="336"/>
        </pc:sldMkLst>
        <pc:spChg chg="mod">
          <ac:chgData name="Jim Fleming" userId="161791bae1afb603" providerId="LiveId" clId="{CA93249A-EFA3-7D46-9503-D91DEC8E6F48}" dt="2022-08-13T21:07:24.718" v="80" actId="6549"/>
          <ac:spMkLst>
            <pc:docMk/>
            <pc:sldMk cId="3964023673" sldId="336"/>
            <ac:spMk id="2" creationId="{56E8B136-55D1-C229-815B-0FAB21102D38}"/>
          </ac:spMkLst>
        </pc:spChg>
        <pc:spChg chg="mod">
          <ac:chgData name="Jim Fleming" userId="161791bae1afb603" providerId="LiveId" clId="{CA93249A-EFA3-7D46-9503-D91DEC8E6F48}" dt="2022-08-13T21:07:37.777" v="85" actId="20577"/>
          <ac:spMkLst>
            <pc:docMk/>
            <pc:sldMk cId="3964023673" sldId="336"/>
            <ac:spMk id="3" creationId="{D7D72439-284A-008E-61E4-489A6FFD0D14}"/>
          </ac:spMkLst>
        </pc:spChg>
      </pc:sldChg>
      <pc:sldChg chg="del">
        <pc:chgData name="Jim Fleming" userId="161791bae1afb603" providerId="LiveId" clId="{CA93249A-EFA3-7D46-9503-D91DEC8E6F48}" dt="2022-08-13T21:12:48.575" v="321" actId="2696"/>
        <pc:sldMkLst>
          <pc:docMk/>
          <pc:sldMk cId="1973120283" sldId="344"/>
        </pc:sldMkLst>
      </pc:sldChg>
      <pc:sldChg chg="del">
        <pc:chgData name="Jim Fleming" userId="161791bae1afb603" providerId="LiveId" clId="{CA93249A-EFA3-7D46-9503-D91DEC8E6F48}" dt="2022-08-13T21:06:25.825" v="20" actId="2696"/>
        <pc:sldMkLst>
          <pc:docMk/>
          <pc:sldMk cId="2106496173" sldId="345"/>
        </pc:sldMkLst>
      </pc:sldChg>
      <pc:sldChg chg="del">
        <pc:chgData name="Jim Fleming" userId="161791bae1afb603" providerId="LiveId" clId="{CA93249A-EFA3-7D46-9503-D91DEC8E6F48}" dt="2022-08-13T21:08:06.980" v="97" actId="2696"/>
        <pc:sldMkLst>
          <pc:docMk/>
          <pc:sldMk cId="1057515346" sldId="352"/>
        </pc:sldMkLst>
      </pc:sldChg>
      <pc:sldChg chg="modSp mod ord">
        <pc:chgData name="Jim Fleming" userId="161791bae1afb603" providerId="LiveId" clId="{CA93249A-EFA3-7D46-9503-D91DEC8E6F48}" dt="2022-08-13T21:10:05.985" v="196" actId="1076"/>
        <pc:sldMkLst>
          <pc:docMk/>
          <pc:sldMk cId="3980784056" sldId="354"/>
        </pc:sldMkLst>
        <pc:spChg chg="mod">
          <ac:chgData name="Jim Fleming" userId="161791bae1afb603" providerId="LiveId" clId="{CA93249A-EFA3-7D46-9503-D91DEC8E6F48}" dt="2022-08-13T21:10:05.985" v="196" actId="1076"/>
          <ac:spMkLst>
            <pc:docMk/>
            <pc:sldMk cId="3980784056" sldId="354"/>
            <ac:spMk id="6" creationId="{D7C5DCB2-FE9C-D43A-BFA6-2251DABF1E0D}"/>
          </ac:spMkLst>
        </pc:spChg>
        <pc:spChg chg="mod">
          <ac:chgData name="Jim Fleming" userId="161791bae1afb603" providerId="LiveId" clId="{CA93249A-EFA3-7D46-9503-D91DEC8E6F48}" dt="2022-08-13T21:10:00.420" v="195" actId="14100"/>
          <ac:spMkLst>
            <pc:docMk/>
            <pc:sldMk cId="3980784056" sldId="354"/>
            <ac:spMk id="7" creationId="{47373CE5-F17B-81FD-87B5-1339FAEAC35D}"/>
          </ac:spMkLst>
        </pc:spChg>
      </pc:sldChg>
      <pc:sldChg chg="del">
        <pc:chgData name="Jim Fleming" userId="161791bae1afb603" providerId="LiveId" clId="{CA93249A-EFA3-7D46-9503-D91DEC8E6F48}" dt="2022-08-13T21:08:09.134" v="98" actId="2696"/>
        <pc:sldMkLst>
          <pc:docMk/>
          <pc:sldMk cId="2208797292" sldId="355"/>
        </pc:sldMkLst>
      </pc:sldChg>
      <pc:sldChg chg="del">
        <pc:chgData name="Jim Fleming" userId="161791bae1afb603" providerId="LiveId" clId="{CA93249A-EFA3-7D46-9503-D91DEC8E6F48}" dt="2022-08-13T21:09:14.890" v="100" actId="2696"/>
        <pc:sldMkLst>
          <pc:docMk/>
          <pc:sldMk cId="2159946359" sldId="356"/>
        </pc:sldMkLst>
      </pc:sldChg>
      <pc:sldChg chg="del">
        <pc:chgData name="Jim Fleming" userId="161791bae1afb603" providerId="LiveId" clId="{CA93249A-EFA3-7D46-9503-D91DEC8E6F48}" dt="2022-08-13T21:09:12.794" v="99" actId="2696"/>
        <pc:sldMkLst>
          <pc:docMk/>
          <pc:sldMk cId="2946250559" sldId="357"/>
        </pc:sldMkLst>
      </pc:sldChg>
      <pc:sldChg chg="del">
        <pc:chgData name="Jim Fleming" userId="161791bae1afb603" providerId="LiveId" clId="{CA93249A-EFA3-7D46-9503-D91DEC8E6F48}" dt="2022-08-13T21:12:49.137" v="322" actId="2696"/>
        <pc:sldMkLst>
          <pc:docMk/>
          <pc:sldMk cId="816132151" sldId="358"/>
        </pc:sldMkLst>
      </pc:sldChg>
      <pc:sldChg chg="addSp delSp modSp mod">
        <pc:chgData name="Jim Fleming" userId="161791bae1afb603" providerId="LiveId" clId="{CA93249A-EFA3-7D46-9503-D91DEC8E6F48}" dt="2022-08-13T21:12:37.427" v="320" actId="1076"/>
        <pc:sldMkLst>
          <pc:docMk/>
          <pc:sldMk cId="3074875806" sldId="359"/>
        </pc:sldMkLst>
        <pc:spChg chg="mod">
          <ac:chgData name="Jim Fleming" userId="161791bae1afb603" providerId="LiveId" clId="{CA93249A-EFA3-7D46-9503-D91DEC8E6F48}" dt="2022-08-13T21:12:35.377" v="319" actId="1076"/>
          <ac:spMkLst>
            <pc:docMk/>
            <pc:sldMk cId="3074875806" sldId="359"/>
            <ac:spMk id="14" creationId="{5F776F3F-31E1-B7AA-5D11-1AB1A9490BFE}"/>
          </ac:spMkLst>
        </pc:spChg>
        <pc:spChg chg="mod">
          <ac:chgData name="Jim Fleming" userId="161791bae1afb603" providerId="LiveId" clId="{CA93249A-EFA3-7D46-9503-D91DEC8E6F48}" dt="2022-08-13T21:12:37.427" v="320" actId="1076"/>
          <ac:spMkLst>
            <pc:docMk/>
            <pc:sldMk cId="3074875806" sldId="359"/>
            <ac:spMk id="15" creationId="{471D51D5-D023-7649-17ED-5DEAD848493E}"/>
          </ac:spMkLst>
        </pc:spChg>
        <pc:picChg chg="add del mod">
          <ac:chgData name="Jim Fleming" userId="161791bae1afb603" providerId="LiveId" clId="{CA93249A-EFA3-7D46-9503-D91DEC8E6F48}" dt="2022-08-13T21:11:25.536" v="204" actId="478"/>
          <ac:picMkLst>
            <pc:docMk/>
            <pc:sldMk cId="3074875806" sldId="359"/>
            <ac:picMk id="2" creationId="{184B7AAB-4382-4851-003F-8C08E146E269}"/>
          </ac:picMkLst>
        </pc:picChg>
        <pc:picChg chg="del">
          <ac:chgData name="Jim Fleming" userId="161791bae1afb603" providerId="LiveId" clId="{CA93249A-EFA3-7D46-9503-D91DEC8E6F48}" dt="2022-08-13T21:10:56.487" v="201" actId="478"/>
          <ac:picMkLst>
            <pc:docMk/>
            <pc:sldMk cId="3074875806" sldId="359"/>
            <ac:picMk id="1026" creationId="{39004B74-8A6C-1263-0BE7-4F14F626B1D8}"/>
          </ac:picMkLst>
        </pc:picChg>
        <pc:picChg chg="add mod">
          <ac:chgData name="Jim Fleming" userId="161791bae1afb603" providerId="LiveId" clId="{CA93249A-EFA3-7D46-9503-D91DEC8E6F48}" dt="2022-08-13T21:11:30.647" v="207" actId="1076"/>
          <ac:picMkLst>
            <pc:docMk/>
            <pc:sldMk cId="3074875806" sldId="359"/>
            <ac:picMk id="1028" creationId="{36C95E10-E535-F743-9782-82679BEA13FD}"/>
          </ac:picMkLst>
        </pc:picChg>
      </pc:sldChg>
      <pc:sldChg chg="del">
        <pc:chgData name="Jim Fleming" userId="161791bae1afb603" providerId="LiveId" clId="{CA93249A-EFA3-7D46-9503-D91DEC8E6F48}" dt="2022-08-13T21:06:08.731" v="14" actId="2696"/>
        <pc:sldMkLst>
          <pc:docMk/>
          <pc:sldMk cId="2140983759" sldId="360"/>
        </pc:sldMkLst>
      </pc:sldChg>
      <pc:sldChg chg="del">
        <pc:chgData name="Jim Fleming" userId="161791bae1afb603" providerId="LiveId" clId="{CA93249A-EFA3-7D46-9503-D91DEC8E6F48}" dt="2022-08-13T21:06:24.068" v="19" actId="2696"/>
        <pc:sldMkLst>
          <pc:docMk/>
          <pc:sldMk cId="3072840993" sldId="361"/>
        </pc:sldMkLst>
      </pc:sldChg>
      <pc:sldChg chg="del">
        <pc:chgData name="Jim Fleming" userId="161791bae1afb603" providerId="LiveId" clId="{CA93249A-EFA3-7D46-9503-D91DEC8E6F48}" dt="2022-08-13T21:06:22.616" v="18" actId="2696"/>
        <pc:sldMkLst>
          <pc:docMk/>
          <pc:sldMk cId="2409255462" sldId="362"/>
        </pc:sldMkLst>
      </pc:sldChg>
      <pc:sldChg chg="del">
        <pc:chgData name="Jim Fleming" userId="161791bae1afb603" providerId="LiveId" clId="{CA93249A-EFA3-7D46-9503-D91DEC8E6F48}" dt="2022-08-13T21:06:15.400" v="16" actId="2696"/>
        <pc:sldMkLst>
          <pc:docMk/>
          <pc:sldMk cId="960993015" sldId="363"/>
        </pc:sldMkLst>
      </pc:sldChg>
      <pc:sldChg chg="del">
        <pc:chgData name="Jim Fleming" userId="161791bae1afb603" providerId="LiveId" clId="{CA93249A-EFA3-7D46-9503-D91DEC8E6F48}" dt="2022-08-13T21:06:27.329" v="21" actId="2696"/>
        <pc:sldMkLst>
          <pc:docMk/>
          <pc:sldMk cId="2045590122" sldId="364"/>
        </pc:sldMkLst>
      </pc:sldChg>
      <pc:sldChg chg="modSp add mod ord">
        <pc:chgData name="Jim Fleming" userId="161791bae1afb603" providerId="LiveId" clId="{CA93249A-EFA3-7D46-9503-D91DEC8E6F48}" dt="2022-08-13T21:07:54.717" v="90" actId="20577"/>
        <pc:sldMkLst>
          <pc:docMk/>
          <pc:sldMk cId="761307591" sldId="365"/>
        </pc:sldMkLst>
        <pc:spChg chg="mod">
          <ac:chgData name="Jim Fleming" userId="161791bae1afb603" providerId="LiveId" clId="{CA93249A-EFA3-7D46-9503-D91DEC8E6F48}" dt="2022-08-13T21:07:54.717" v="90" actId="20577"/>
          <ac:spMkLst>
            <pc:docMk/>
            <pc:sldMk cId="761307591" sldId="365"/>
            <ac:spMk id="2" creationId="{56E8B136-55D1-C229-815B-0FAB21102D38}"/>
          </ac:spMkLst>
        </pc:spChg>
        <pc:spChg chg="mod">
          <ac:chgData name="Jim Fleming" userId="161791bae1afb603" providerId="LiveId" clId="{CA93249A-EFA3-7D46-9503-D91DEC8E6F48}" dt="2022-08-13T21:07:45.088" v="86" actId="6549"/>
          <ac:spMkLst>
            <pc:docMk/>
            <pc:sldMk cId="761307591" sldId="365"/>
            <ac:spMk id="3" creationId="{D7D72439-284A-008E-61E4-489A6FFD0D14}"/>
          </ac:spMkLst>
        </pc:spChg>
      </pc:sldChg>
      <pc:sldChg chg="modSp add mod ord">
        <pc:chgData name="Jim Fleming" userId="161791bae1afb603" providerId="LiveId" clId="{CA93249A-EFA3-7D46-9503-D91DEC8E6F48}" dt="2022-08-13T21:10:12.518" v="197" actId="20578"/>
        <pc:sldMkLst>
          <pc:docMk/>
          <pc:sldMk cId="1796127878" sldId="366"/>
        </pc:sldMkLst>
        <pc:spChg chg="mod">
          <ac:chgData name="Jim Fleming" userId="161791bae1afb603" providerId="LiveId" clId="{CA93249A-EFA3-7D46-9503-D91DEC8E6F48}" dt="2022-08-13T21:07:57.267" v="92" actId="20577"/>
          <ac:spMkLst>
            <pc:docMk/>
            <pc:sldMk cId="1796127878" sldId="366"/>
            <ac:spMk id="2" creationId="{56E8B136-55D1-C229-815B-0FAB21102D38}"/>
          </ac:spMkLst>
        </pc:spChg>
        <pc:spChg chg="mod">
          <ac:chgData name="Jim Fleming" userId="161791bae1afb603" providerId="LiveId" clId="{CA93249A-EFA3-7D46-9503-D91DEC8E6F48}" dt="2022-08-13T21:07:58.562" v="93" actId="20577"/>
          <ac:spMkLst>
            <pc:docMk/>
            <pc:sldMk cId="1796127878" sldId="366"/>
            <ac:spMk id="3" creationId="{D7D72439-284A-008E-61E4-489A6FFD0D14}"/>
          </ac:spMkLst>
        </pc:spChg>
      </pc:sldChg>
      <pc:sldChg chg="modSp add mod ord">
        <pc:chgData name="Jim Fleming" userId="161791bae1afb603" providerId="LiveId" clId="{CA93249A-EFA3-7D46-9503-D91DEC8E6F48}" dt="2022-08-13T21:08:03.334" v="96" actId="20577"/>
        <pc:sldMkLst>
          <pc:docMk/>
          <pc:sldMk cId="2246458585" sldId="367"/>
        </pc:sldMkLst>
        <pc:spChg chg="mod">
          <ac:chgData name="Jim Fleming" userId="161791bae1afb603" providerId="LiveId" clId="{CA93249A-EFA3-7D46-9503-D91DEC8E6F48}" dt="2022-08-13T21:08:01.845" v="95" actId="20577"/>
          <ac:spMkLst>
            <pc:docMk/>
            <pc:sldMk cId="2246458585" sldId="367"/>
            <ac:spMk id="2" creationId="{56E8B136-55D1-C229-815B-0FAB21102D38}"/>
          </ac:spMkLst>
        </pc:spChg>
        <pc:spChg chg="mod">
          <ac:chgData name="Jim Fleming" userId="161791bae1afb603" providerId="LiveId" clId="{CA93249A-EFA3-7D46-9503-D91DEC8E6F48}" dt="2022-08-13T21:08:03.334" v="96" actId="20577"/>
          <ac:spMkLst>
            <pc:docMk/>
            <pc:sldMk cId="2246458585" sldId="367"/>
            <ac:spMk id="3" creationId="{D7D72439-284A-008E-61E4-489A6FFD0D14}"/>
          </ac:spMkLst>
        </pc:spChg>
      </pc:sldChg>
    </pc:docChg>
  </pc:docChgLst>
  <pc:docChgLst>
    <pc:chgData name="Jim Fleming" userId="161791bae1afb603" providerId="LiveId" clId="{BADD076F-D83B-B643-A822-6C16ECC4FB15}"/>
    <pc:docChg chg="undo custSel delSld modSld">
      <pc:chgData name="Jim Fleming" userId="161791bae1afb603" providerId="LiveId" clId="{BADD076F-D83B-B643-A822-6C16ECC4FB15}" dt="2022-07-17T18:44:14.447" v="374" actId="20577"/>
      <pc:docMkLst>
        <pc:docMk/>
      </pc:docMkLst>
      <pc:sldChg chg="modSp mod">
        <pc:chgData name="Jim Fleming" userId="161791bae1afb603" providerId="LiveId" clId="{BADD076F-D83B-B643-A822-6C16ECC4FB15}" dt="2022-07-17T18:44:14.447" v="374" actId="20577"/>
        <pc:sldMkLst>
          <pc:docMk/>
          <pc:sldMk cId="1195680594" sldId="257"/>
        </pc:sldMkLst>
        <pc:spChg chg="mod">
          <ac:chgData name="Jim Fleming" userId="161791bae1afb603" providerId="LiveId" clId="{BADD076F-D83B-B643-A822-6C16ECC4FB15}" dt="2022-07-17T18:44:12.470" v="373" actId="139"/>
          <ac:spMkLst>
            <pc:docMk/>
            <pc:sldMk cId="1195680594" sldId="257"/>
            <ac:spMk id="2" creationId="{31839C84-6451-5BC6-C865-DD9DF198695D}"/>
          </ac:spMkLst>
        </pc:spChg>
        <pc:spChg chg="mod">
          <ac:chgData name="Jim Fleming" userId="161791bae1afb603" providerId="LiveId" clId="{BADD076F-D83B-B643-A822-6C16ECC4FB15}" dt="2022-07-17T18:44:14.447" v="374" actId="20577"/>
          <ac:spMkLst>
            <pc:docMk/>
            <pc:sldMk cId="1195680594" sldId="257"/>
            <ac:spMk id="3" creationId="{10DCE511-3773-B21E-D9E1-B6C5E2CB35C3}"/>
          </ac:spMkLst>
        </pc:spChg>
      </pc:sldChg>
      <pc:sldChg chg="addSp modSp mod">
        <pc:chgData name="Jim Fleming" userId="161791bae1afb603" providerId="LiveId" clId="{BADD076F-D83B-B643-A822-6C16ECC4FB15}" dt="2022-07-17T18:43:32.021" v="332" actId="20577"/>
        <pc:sldMkLst>
          <pc:docMk/>
          <pc:sldMk cId="2671222331" sldId="330"/>
        </pc:sldMkLst>
        <pc:spChg chg="mod">
          <ac:chgData name="Jim Fleming" userId="161791bae1afb603" providerId="LiveId" clId="{BADD076F-D83B-B643-A822-6C16ECC4FB15}" dt="2022-07-17T18:43:32.021" v="332" actId="20577"/>
          <ac:spMkLst>
            <pc:docMk/>
            <pc:sldMk cId="2671222331" sldId="330"/>
            <ac:spMk id="2" creationId="{56E8B136-55D1-C229-815B-0FAB21102D38}"/>
          </ac:spMkLst>
        </pc:spChg>
        <pc:spChg chg="mod">
          <ac:chgData name="Jim Fleming" userId="161791bae1afb603" providerId="LiveId" clId="{BADD076F-D83B-B643-A822-6C16ECC4FB15}" dt="2022-07-17T18:42:49.349" v="314" actId="20577"/>
          <ac:spMkLst>
            <pc:docMk/>
            <pc:sldMk cId="2671222331" sldId="330"/>
            <ac:spMk id="3" creationId="{D7D72439-284A-008E-61E4-489A6FFD0D14}"/>
          </ac:spMkLst>
        </pc:spChg>
        <pc:spChg chg="add mod">
          <ac:chgData name="Jim Fleming" userId="161791bae1afb603" providerId="LiveId" clId="{BADD076F-D83B-B643-A822-6C16ECC4FB15}" dt="2022-07-17T18:43:02.108" v="317" actId="1076"/>
          <ac:spMkLst>
            <pc:docMk/>
            <pc:sldMk cId="2671222331" sldId="330"/>
            <ac:spMk id="4" creationId="{40E540DA-794C-C0CA-9E1F-E748624D330E}"/>
          </ac:spMkLst>
        </pc:spChg>
        <pc:cxnChg chg="add mod">
          <ac:chgData name="Jim Fleming" userId="161791bae1afb603" providerId="LiveId" clId="{BADD076F-D83B-B643-A822-6C16ECC4FB15}" dt="2022-07-17T18:42:07.572" v="267" actId="14100"/>
          <ac:cxnSpMkLst>
            <pc:docMk/>
            <pc:sldMk cId="2671222331" sldId="330"/>
            <ac:cxnSpMk id="6" creationId="{6498AFAC-B993-1121-0ED6-695722945534}"/>
          </ac:cxnSpMkLst>
        </pc:cxnChg>
        <pc:cxnChg chg="add mod">
          <ac:chgData name="Jim Fleming" userId="161791bae1afb603" providerId="LiveId" clId="{BADD076F-D83B-B643-A822-6C16ECC4FB15}" dt="2022-07-17T18:42:18.844" v="273" actId="1035"/>
          <ac:cxnSpMkLst>
            <pc:docMk/>
            <pc:sldMk cId="2671222331" sldId="330"/>
            <ac:cxnSpMk id="7" creationId="{4EFE387E-A190-8228-0ECA-1F9D3DDED7B4}"/>
          </ac:cxnSpMkLst>
        </pc:cxnChg>
      </pc:sldChg>
      <pc:sldChg chg="del">
        <pc:chgData name="Jim Fleming" userId="161791bae1afb603" providerId="LiveId" clId="{BADD076F-D83B-B643-A822-6C16ECC4FB15}" dt="2022-07-17T18:43:48.142" v="333" actId="2696"/>
        <pc:sldMkLst>
          <pc:docMk/>
          <pc:sldMk cId="2130758618" sldId="333"/>
        </pc:sldMkLst>
      </pc:sldChg>
      <pc:sldChg chg="del">
        <pc:chgData name="Jim Fleming" userId="161791bae1afb603" providerId="LiveId" clId="{BADD076F-D83B-B643-A822-6C16ECC4FB15}" dt="2022-07-17T18:43:48.591" v="334" actId="2696"/>
        <pc:sldMkLst>
          <pc:docMk/>
          <pc:sldMk cId="1399247090" sldId="334"/>
        </pc:sldMkLst>
      </pc:sldChg>
      <pc:sldChg chg="del">
        <pc:chgData name="Jim Fleming" userId="161791bae1afb603" providerId="LiveId" clId="{BADD076F-D83B-B643-A822-6C16ECC4FB15}" dt="2022-07-17T18:43:49.332" v="335" actId="2696"/>
        <pc:sldMkLst>
          <pc:docMk/>
          <pc:sldMk cId="1821308011" sldId="335"/>
        </pc:sldMkLst>
      </pc:sldChg>
      <pc:sldChg chg="del">
        <pc:chgData name="Jim Fleming" userId="161791bae1afb603" providerId="LiveId" clId="{BADD076F-D83B-B643-A822-6C16ECC4FB15}" dt="2022-07-17T18:43:49.813" v="336" actId="2696"/>
        <pc:sldMkLst>
          <pc:docMk/>
          <pc:sldMk cId="829528763" sldId="336"/>
        </pc:sldMkLst>
      </pc:sldChg>
      <pc:sldChg chg="del">
        <pc:chgData name="Jim Fleming" userId="161791bae1afb603" providerId="LiveId" clId="{BADD076F-D83B-B643-A822-6C16ECC4FB15}" dt="2022-07-17T18:43:50.953" v="337" actId="2696"/>
        <pc:sldMkLst>
          <pc:docMk/>
          <pc:sldMk cId="3704001539" sldId="337"/>
        </pc:sldMkLst>
      </pc:sldChg>
      <pc:sldChg chg="del">
        <pc:chgData name="Jim Fleming" userId="161791bae1afb603" providerId="LiveId" clId="{BADD076F-D83B-B643-A822-6C16ECC4FB15}" dt="2022-07-17T18:36:20.186" v="32" actId="2696"/>
        <pc:sldMkLst>
          <pc:docMk/>
          <pc:sldMk cId="662632925" sldId="338"/>
        </pc:sldMkLst>
      </pc:sldChg>
    </pc:docChg>
  </pc:docChgLst>
  <pc:docChgLst>
    <pc:chgData name="Jim Fleming" userId="161791bae1afb603" providerId="LiveId" clId="{385DB7CA-9023-3841-A1BD-1E7AEABCA6E0}"/>
    <pc:docChg chg="undo custSel addSld delSld modSld sldOrd">
      <pc:chgData name="Jim Fleming" userId="161791bae1afb603" providerId="LiveId" clId="{385DB7CA-9023-3841-A1BD-1E7AEABCA6E0}" dt="2022-11-27T03:11:31.278" v="342" actId="1076"/>
      <pc:docMkLst>
        <pc:docMk/>
      </pc:docMkLst>
      <pc:sldChg chg="modSp mod">
        <pc:chgData name="Jim Fleming" userId="161791bae1afb603" providerId="LiveId" clId="{385DB7CA-9023-3841-A1BD-1E7AEABCA6E0}" dt="2022-11-27T02:27:25.655" v="126" actId="403"/>
        <pc:sldMkLst>
          <pc:docMk/>
          <pc:sldMk cId="3964023673" sldId="336"/>
        </pc:sldMkLst>
        <pc:spChg chg="mod">
          <ac:chgData name="Jim Fleming" userId="161791bae1afb603" providerId="LiveId" clId="{385DB7CA-9023-3841-A1BD-1E7AEABCA6E0}" dt="2022-11-27T02:27:19.330" v="123" actId="20577"/>
          <ac:spMkLst>
            <pc:docMk/>
            <pc:sldMk cId="3964023673" sldId="336"/>
            <ac:spMk id="2" creationId="{56E8B136-55D1-C229-815B-0FAB21102D38}"/>
          </ac:spMkLst>
        </pc:spChg>
        <pc:spChg chg="mod">
          <ac:chgData name="Jim Fleming" userId="161791bae1afb603" providerId="LiveId" clId="{385DB7CA-9023-3841-A1BD-1E7AEABCA6E0}" dt="2022-11-27T02:27:25.655" v="126" actId="403"/>
          <ac:spMkLst>
            <pc:docMk/>
            <pc:sldMk cId="3964023673" sldId="336"/>
            <ac:spMk id="3" creationId="{D7D72439-284A-008E-61E4-489A6FFD0D14}"/>
          </ac:spMkLst>
        </pc:spChg>
      </pc:sldChg>
      <pc:sldChg chg="modSp mod">
        <pc:chgData name="Jim Fleming" userId="161791bae1afb603" providerId="LiveId" clId="{385DB7CA-9023-3841-A1BD-1E7AEABCA6E0}" dt="2022-11-27T02:27:09.840" v="121" actId="20577"/>
        <pc:sldMkLst>
          <pc:docMk/>
          <pc:sldMk cId="3301827054" sldId="420"/>
        </pc:sldMkLst>
        <pc:spChg chg="mod">
          <ac:chgData name="Jim Fleming" userId="161791bae1afb603" providerId="LiveId" clId="{385DB7CA-9023-3841-A1BD-1E7AEABCA6E0}" dt="2022-11-27T02:27:09.840" v="121" actId="20577"/>
          <ac:spMkLst>
            <pc:docMk/>
            <pc:sldMk cId="3301827054" sldId="420"/>
            <ac:spMk id="2" creationId="{56E8B136-55D1-C229-815B-0FAB21102D38}"/>
          </ac:spMkLst>
        </pc:spChg>
        <pc:spChg chg="mod">
          <ac:chgData name="Jim Fleming" userId="161791bae1afb603" providerId="LiveId" clId="{385DB7CA-9023-3841-A1BD-1E7AEABCA6E0}" dt="2022-11-27T02:27:01.879" v="119" actId="20577"/>
          <ac:spMkLst>
            <pc:docMk/>
            <pc:sldMk cId="3301827054" sldId="420"/>
            <ac:spMk id="3" creationId="{D7D72439-284A-008E-61E4-489A6FFD0D14}"/>
          </ac:spMkLst>
        </pc:spChg>
      </pc:sldChg>
      <pc:sldChg chg="addSp delSp modSp add mod ord modClrScheme modAnim chgLayout">
        <pc:chgData name="Jim Fleming" userId="161791bae1afb603" providerId="LiveId" clId="{385DB7CA-9023-3841-A1BD-1E7AEABCA6E0}" dt="2022-11-27T03:11:31.278" v="342" actId="1076"/>
        <pc:sldMkLst>
          <pc:docMk/>
          <pc:sldMk cId="214770104" sldId="436"/>
        </pc:sldMkLst>
        <pc:spChg chg="del mod ord">
          <ac:chgData name="Jim Fleming" userId="161791bae1afb603" providerId="LiveId" clId="{385DB7CA-9023-3841-A1BD-1E7AEABCA6E0}" dt="2022-11-27T02:23:35.373" v="29" actId="478"/>
          <ac:spMkLst>
            <pc:docMk/>
            <pc:sldMk cId="214770104" sldId="436"/>
            <ac:spMk id="2" creationId="{56E8B136-55D1-C229-815B-0FAB21102D38}"/>
          </ac:spMkLst>
        </pc:spChg>
        <pc:spChg chg="mod ord">
          <ac:chgData name="Jim Fleming" userId="161791bae1afb603" providerId="LiveId" clId="{385DB7CA-9023-3841-A1BD-1E7AEABCA6E0}" dt="2022-11-27T03:05:56.155" v="248" actId="20577"/>
          <ac:spMkLst>
            <pc:docMk/>
            <pc:sldMk cId="214770104" sldId="436"/>
            <ac:spMk id="3" creationId="{D7D72439-284A-008E-61E4-489A6FFD0D14}"/>
          </ac:spMkLst>
        </pc:spChg>
        <pc:spChg chg="add del mod ord">
          <ac:chgData name="Jim Fleming" userId="161791bae1afb603" providerId="LiveId" clId="{385DB7CA-9023-3841-A1BD-1E7AEABCA6E0}" dt="2022-11-27T02:24:18.572" v="86" actId="478"/>
          <ac:spMkLst>
            <pc:docMk/>
            <pc:sldMk cId="214770104" sldId="436"/>
            <ac:spMk id="4" creationId="{7B3FF603-8954-12CA-AB89-6FE0CDB81E93}"/>
          </ac:spMkLst>
        </pc:spChg>
        <pc:spChg chg="add mod">
          <ac:chgData name="Jim Fleming" userId="161791bae1afb603" providerId="LiveId" clId="{385DB7CA-9023-3841-A1BD-1E7AEABCA6E0}" dt="2022-11-27T03:11:03.702" v="341" actId="20577"/>
          <ac:spMkLst>
            <pc:docMk/>
            <pc:sldMk cId="214770104" sldId="436"/>
            <ac:spMk id="6" creationId="{485E5406-CB47-A17E-7693-7B1A41767C17}"/>
          </ac:spMkLst>
        </pc:spChg>
        <pc:spChg chg="add del mod">
          <ac:chgData name="Jim Fleming" userId="161791bae1afb603" providerId="LiveId" clId="{385DB7CA-9023-3841-A1BD-1E7AEABCA6E0}" dt="2022-11-27T02:23:36.675" v="30" actId="478"/>
          <ac:spMkLst>
            <pc:docMk/>
            <pc:sldMk cId="214770104" sldId="436"/>
            <ac:spMk id="8" creationId="{22802316-81C9-84B0-7F43-55C5DCCDD80A}"/>
          </ac:spMkLst>
        </pc:spChg>
        <pc:spChg chg="add mod">
          <ac:chgData name="Jim Fleming" userId="161791bae1afb603" providerId="LiveId" clId="{385DB7CA-9023-3841-A1BD-1E7AEABCA6E0}" dt="2022-11-27T03:10:53.309" v="332" actId="14100"/>
          <ac:spMkLst>
            <pc:docMk/>
            <pc:sldMk cId="214770104" sldId="436"/>
            <ac:spMk id="9" creationId="{F31170FD-D300-BB98-391D-1D01E2B5609C}"/>
          </ac:spMkLst>
        </pc:spChg>
        <pc:spChg chg="add mod">
          <ac:chgData name="Jim Fleming" userId="161791bae1afb603" providerId="LiveId" clId="{385DB7CA-9023-3841-A1BD-1E7AEABCA6E0}" dt="2022-11-27T03:11:31.278" v="342" actId="1076"/>
          <ac:spMkLst>
            <pc:docMk/>
            <pc:sldMk cId="214770104" sldId="436"/>
            <ac:spMk id="10" creationId="{8D264307-B6AE-3D8E-730B-37CCC68ABA49}"/>
          </ac:spMkLst>
        </pc:spChg>
      </pc:sldChg>
      <pc:sldChg chg="del">
        <pc:chgData name="Jim Fleming" userId="161791bae1afb603" providerId="LiveId" clId="{385DB7CA-9023-3841-A1BD-1E7AEABCA6E0}" dt="2022-11-27T02:21:48.272" v="10" actId="2696"/>
        <pc:sldMkLst>
          <pc:docMk/>
          <pc:sldMk cId="662536793" sldId="436"/>
        </pc:sldMkLst>
      </pc:sldChg>
      <pc:sldChg chg="add ord">
        <pc:chgData name="Jim Fleming" userId="161791bae1afb603" providerId="LiveId" clId="{385DB7CA-9023-3841-A1BD-1E7AEABCA6E0}" dt="2022-11-27T02:27:36.004" v="128" actId="20578"/>
        <pc:sldMkLst>
          <pc:docMk/>
          <pc:sldMk cId="2236044258" sldId="437"/>
        </pc:sldMkLst>
      </pc:sldChg>
    </pc:docChg>
  </pc:docChgLst>
  <pc:docChgLst>
    <pc:chgData name="Jim Fleming" userId="161791bae1afb603" providerId="LiveId" clId="{5E175265-664C-3742-819C-DFCE959C1AEF}"/>
    <pc:docChg chg="custSel addSld delSld modSld sldOrd">
      <pc:chgData name="Jim Fleming" userId="161791bae1afb603" providerId="LiveId" clId="{5E175265-664C-3742-819C-DFCE959C1AEF}" dt="2023-02-26T00:35:08.989" v="145" actId="20578"/>
      <pc:docMkLst>
        <pc:docMk/>
      </pc:docMkLst>
      <pc:sldChg chg="modSp mod">
        <pc:chgData name="Jim Fleming" userId="161791bae1afb603" providerId="LiveId" clId="{5E175265-664C-3742-819C-DFCE959C1AEF}" dt="2023-02-26T00:13:58.448" v="26" actId="14100"/>
        <pc:sldMkLst>
          <pc:docMk/>
          <pc:sldMk cId="3964023673" sldId="336"/>
        </pc:sldMkLst>
        <pc:spChg chg="mod">
          <ac:chgData name="Jim Fleming" userId="161791bae1afb603" providerId="LiveId" clId="{5E175265-664C-3742-819C-DFCE959C1AEF}" dt="2023-02-26T00:13:30.084" v="22" actId="20577"/>
          <ac:spMkLst>
            <pc:docMk/>
            <pc:sldMk cId="3964023673" sldId="336"/>
            <ac:spMk id="2" creationId="{56E8B136-55D1-C229-815B-0FAB21102D38}"/>
          </ac:spMkLst>
        </pc:spChg>
        <pc:spChg chg="mod">
          <ac:chgData name="Jim Fleming" userId="161791bae1afb603" providerId="LiveId" clId="{5E175265-664C-3742-819C-DFCE959C1AEF}" dt="2023-02-26T00:13:58.448" v="26" actId="14100"/>
          <ac:spMkLst>
            <pc:docMk/>
            <pc:sldMk cId="3964023673" sldId="336"/>
            <ac:spMk id="3" creationId="{D7D72439-284A-008E-61E4-489A6FFD0D14}"/>
          </ac:spMkLst>
        </pc:spChg>
      </pc:sldChg>
      <pc:sldChg chg="modSp mod">
        <pc:chgData name="Jim Fleming" userId="161791bae1afb603" providerId="LiveId" clId="{5E175265-664C-3742-819C-DFCE959C1AEF}" dt="2023-02-26T00:13:09.590" v="11" actId="20577"/>
        <pc:sldMkLst>
          <pc:docMk/>
          <pc:sldMk cId="3301827054" sldId="420"/>
        </pc:sldMkLst>
        <pc:spChg chg="mod">
          <ac:chgData name="Jim Fleming" userId="161791bae1afb603" providerId="LiveId" clId="{5E175265-664C-3742-819C-DFCE959C1AEF}" dt="2023-02-26T00:13:04.987" v="6" actId="20577"/>
          <ac:spMkLst>
            <pc:docMk/>
            <pc:sldMk cId="3301827054" sldId="420"/>
            <ac:spMk id="2" creationId="{56E8B136-55D1-C229-815B-0FAB21102D38}"/>
          </ac:spMkLst>
        </pc:spChg>
        <pc:spChg chg="mod">
          <ac:chgData name="Jim Fleming" userId="161791bae1afb603" providerId="LiveId" clId="{5E175265-664C-3742-819C-DFCE959C1AEF}" dt="2023-02-26T00:13:09.590" v="11" actId="20577"/>
          <ac:spMkLst>
            <pc:docMk/>
            <pc:sldMk cId="3301827054" sldId="420"/>
            <ac:spMk id="3" creationId="{D7D72439-284A-008E-61E4-489A6FFD0D14}"/>
          </ac:spMkLst>
        </pc:spChg>
      </pc:sldChg>
      <pc:sldChg chg="del">
        <pc:chgData name="Jim Fleming" userId="161791bae1afb603" providerId="LiveId" clId="{5E175265-664C-3742-819C-DFCE959C1AEF}" dt="2023-02-26T00:14:03.777" v="27" actId="2696"/>
        <pc:sldMkLst>
          <pc:docMk/>
          <pc:sldMk cId="668298068" sldId="442"/>
        </pc:sldMkLst>
      </pc:sldChg>
      <pc:sldChg chg="del">
        <pc:chgData name="Jim Fleming" userId="161791bae1afb603" providerId="LiveId" clId="{5E175265-664C-3742-819C-DFCE959C1AEF}" dt="2023-02-26T00:13:24.389" v="17" actId="2696"/>
        <pc:sldMkLst>
          <pc:docMk/>
          <pc:sldMk cId="1802125955" sldId="444"/>
        </pc:sldMkLst>
      </pc:sldChg>
      <pc:sldChg chg="modSp mod">
        <pc:chgData name="Jim Fleming" userId="161791bae1afb603" providerId="LiveId" clId="{5E175265-664C-3742-819C-DFCE959C1AEF}" dt="2023-02-26T00:30:27.747" v="136" actId="114"/>
        <pc:sldMkLst>
          <pc:docMk/>
          <pc:sldMk cId="3233590669" sldId="445"/>
        </pc:sldMkLst>
        <pc:spChg chg="mod">
          <ac:chgData name="Jim Fleming" userId="161791bae1afb603" providerId="LiveId" clId="{5E175265-664C-3742-819C-DFCE959C1AEF}" dt="2023-02-26T00:30:27.747" v="136" actId="114"/>
          <ac:spMkLst>
            <pc:docMk/>
            <pc:sldMk cId="3233590669" sldId="445"/>
            <ac:spMk id="3" creationId="{7AB4CD8A-D6E1-E979-8AB5-FC6B8EEB6AD5}"/>
          </ac:spMkLst>
        </pc:spChg>
      </pc:sldChg>
      <pc:sldChg chg="del">
        <pc:chgData name="Jim Fleming" userId="161791bae1afb603" providerId="LiveId" clId="{5E175265-664C-3742-819C-DFCE959C1AEF}" dt="2023-02-26T00:34:48.646" v="138" actId="2696"/>
        <pc:sldMkLst>
          <pc:docMk/>
          <pc:sldMk cId="178600017" sldId="446"/>
        </pc:sldMkLst>
      </pc:sldChg>
      <pc:sldChg chg="add ord">
        <pc:chgData name="Jim Fleming" userId="161791bae1afb603" providerId="LiveId" clId="{5E175265-664C-3742-819C-DFCE959C1AEF}" dt="2023-02-26T00:35:03.965" v="143" actId="20578"/>
        <pc:sldMkLst>
          <pc:docMk/>
          <pc:sldMk cId="4270114771" sldId="446"/>
        </pc:sldMkLst>
      </pc:sldChg>
      <pc:sldChg chg="add ord">
        <pc:chgData name="Jim Fleming" userId="161791bae1afb603" providerId="LiveId" clId="{5E175265-664C-3742-819C-DFCE959C1AEF}" dt="2023-02-26T00:35:08.989" v="145" actId="20578"/>
        <pc:sldMkLst>
          <pc:docMk/>
          <pc:sldMk cId="3102584522" sldId="447"/>
        </pc:sldMkLst>
      </pc:sldChg>
      <pc:sldChg chg="del">
        <pc:chgData name="Jim Fleming" userId="161791bae1afb603" providerId="LiveId" clId="{5E175265-664C-3742-819C-DFCE959C1AEF}" dt="2023-02-26T00:34:57.835" v="141" actId="2696"/>
        <pc:sldMkLst>
          <pc:docMk/>
          <pc:sldMk cId="3982157035" sldId="448"/>
        </pc:sldMkLst>
      </pc:sldChg>
      <pc:sldChg chg="del">
        <pc:chgData name="Jim Fleming" userId="161791bae1afb603" providerId="LiveId" clId="{5E175265-664C-3742-819C-DFCE959C1AEF}" dt="2023-02-26T00:34:46.827" v="137" actId="2696"/>
        <pc:sldMkLst>
          <pc:docMk/>
          <pc:sldMk cId="2369204719" sldId="449"/>
        </pc:sldMkLst>
      </pc:sldChg>
      <pc:sldChg chg="del">
        <pc:chgData name="Jim Fleming" userId="161791bae1afb603" providerId="LiveId" clId="{5E175265-664C-3742-819C-DFCE959C1AEF}" dt="2023-02-26T00:34:49.312" v="139" actId="2696"/>
        <pc:sldMkLst>
          <pc:docMk/>
          <pc:sldMk cId="1612931711" sldId="450"/>
        </pc:sldMkLst>
      </pc:sldChg>
      <pc:sldChg chg="del">
        <pc:chgData name="Jim Fleming" userId="161791bae1afb603" providerId="LiveId" clId="{5E175265-664C-3742-819C-DFCE959C1AEF}" dt="2023-02-26T00:34:50.214" v="140" actId="2696"/>
        <pc:sldMkLst>
          <pc:docMk/>
          <pc:sldMk cId="1024560045" sldId="451"/>
        </pc:sldMkLst>
      </pc:sldChg>
      <pc:sldChg chg="del">
        <pc:chgData name="Jim Fleming" userId="161791bae1afb603" providerId="LiveId" clId="{5E175265-664C-3742-819C-DFCE959C1AEF}" dt="2023-02-26T00:13:19.669" v="12" actId="2696"/>
        <pc:sldMkLst>
          <pc:docMk/>
          <pc:sldMk cId="364442184" sldId="452"/>
        </pc:sldMkLst>
      </pc:sldChg>
      <pc:sldChg chg="del">
        <pc:chgData name="Jim Fleming" userId="161791bae1afb603" providerId="LiveId" clId="{5E175265-664C-3742-819C-DFCE959C1AEF}" dt="2023-02-26T00:13:23.398" v="16" actId="2696"/>
        <pc:sldMkLst>
          <pc:docMk/>
          <pc:sldMk cId="1626583504" sldId="453"/>
        </pc:sldMkLst>
      </pc:sldChg>
      <pc:sldChg chg="del">
        <pc:chgData name="Jim Fleming" userId="161791bae1afb603" providerId="LiveId" clId="{5E175265-664C-3742-819C-DFCE959C1AEF}" dt="2023-02-26T00:13:20.586" v="13" actId="2696"/>
        <pc:sldMkLst>
          <pc:docMk/>
          <pc:sldMk cId="4053656318" sldId="456"/>
        </pc:sldMkLst>
      </pc:sldChg>
      <pc:sldChg chg="del">
        <pc:chgData name="Jim Fleming" userId="161791bae1afb603" providerId="LiveId" clId="{5E175265-664C-3742-819C-DFCE959C1AEF}" dt="2023-02-26T00:13:21.661" v="14" actId="2696"/>
        <pc:sldMkLst>
          <pc:docMk/>
          <pc:sldMk cId="3320540554" sldId="457"/>
        </pc:sldMkLst>
      </pc:sldChg>
      <pc:sldChg chg="del">
        <pc:chgData name="Jim Fleming" userId="161791bae1afb603" providerId="LiveId" clId="{5E175265-664C-3742-819C-DFCE959C1AEF}" dt="2023-02-26T00:13:22.549" v="15" actId="2696"/>
        <pc:sldMkLst>
          <pc:docMk/>
          <pc:sldMk cId="3367962054" sldId="458"/>
        </pc:sldMkLst>
      </pc:sldChg>
    </pc:docChg>
  </pc:docChgLst>
  <pc:docChgLst>
    <pc:chgData name="Jim Fleming" userId="161791bae1afb603" providerId="LiveId" clId="{55ED0B2E-6120-534D-82F8-6A24C039AD2A}"/>
    <pc:docChg chg="addSld delSld modSld sldOrd">
      <pc:chgData name="Jim Fleming" userId="161791bae1afb603" providerId="LiveId" clId="{55ED0B2E-6120-534D-82F8-6A24C039AD2A}" dt="2022-12-04T00:13:11.824" v="37" actId="20578"/>
      <pc:docMkLst>
        <pc:docMk/>
      </pc:docMkLst>
      <pc:sldChg chg="modSp mod">
        <pc:chgData name="Jim Fleming" userId="161791bae1afb603" providerId="LiveId" clId="{55ED0B2E-6120-534D-82F8-6A24C039AD2A}" dt="2022-12-04T00:12:56.428" v="32" actId="6549"/>
        <pc:sldMkLst>
          <pc:docMk/>
          <pc:sldMk cId="3964023673" sldId="336"/>
        </pc:sldMkLst>
        <pc:spChg chg="mod">
          <ac:chgData name="Jim Fleming" userId="161791bae1afb603" providerId="LiveId" clId="{55ED0B2E-6120-534D-82F8-6A24C039AD2A}" dt="2022-12-04T00:12:56.428" v="32" actId="6549"/>
          <ac:spMkLst>
            <pc:docMk/>
            <pc:sldMk cId="3964023673" sldId="336"/>
            <ac:spMk id="2" creationId="{56E8B136-55D1-C229-815B-0FAB21102D38}"/>
          </ac:spMkLst>
        </pc:spChg>
        <pc:spChg chg="mod">
          <ac:chgData name="Jim Fleming" userId="161791bae1afb603" providerId="LiveId" clId="{55ED0B2E-6120-534D-82F8-6A24C039AD2A}" dt="2022-12-04T00:12:46.615" v="21" actId="14100"/>
          <ac:spMkLst>
            <pc:docMk/>
            <pc:sldMk cId="3964023673" sldId="336"/>
            <ac:spMk id="3" creationId="{D7D72439-284A-008E-61E4-489A6FFD0D14}"/>
          </ac:spMkLst>
        </pc:spChg>
      </pc:sldChg>
      <pc:sldChg chg="modSp mod">
        <pc:chgData name="Jim Fleming" userId="161791bae1afb603" providerId="LiveId" clId="{55ED0B2E-6120-534D-82F8-6A24C039AD2A}" dt="2022-12-04T00:10:37.851" v="15" actId="6549"/>
        <pc:sldMkLst>
          <pc:docMk/>
          <pc:sldMk cId="3301827054" sldId="420"/>
        </pc:sldMkLst>
        <pc:spChg chg="mod">
          <ac:chgData name="Jim Fleming" userId="161791bae1afb603" providerId="LiveId" clId="{55ED0B2E-6120-534D-82F8-6A24C039AD2A}" dt="2022-12-04T00:10:33.035" v="5" actId="20577"/>
          <ac:spMkLst>
            <pc:docMk/>
            <pc:sldMk cId="3301827054" sldId="420"/>
            <ac:spMk id="2" creationId="{56E8B136-55D1-C229-815B-0FAB21102D38}"/>
          </ac:spMkLst>
        </pc:spChg>
        <pc:spChg chg="mod">
          <ac:chgData name="Jim Fleming" userId="161791bae1afb603" providerId="LiveId" clId="{55ED0B2E-6120-534D-82F8-6A24C039AD2A}" dt="2022-12-04T00:10:37.851" v="15" actId="6549"/>
          <ac:spMkLst>
            <pc:docMk/>
            <pc:sldMk cId="3301827054" sldId="420"/>
            <ac:spMk id="3" creationId="{D7D72439-284A-008E-61E4-489A6FFD0D14}"/>
          </ac:spMkLst>
        </pc:spChg>
      </pc:sldChg>
      <pc:sldChg chg="add ord">
        <pc:chgData name="Jim Fleming" userId="161791bae1afb603" providerId="LiveId" clId="{55ED0B2E-6120-534D-82F8-6A24C039AD2A}" dt="2022-12-04T00:13:11.824" v="37" actId="20578"/>
        <pc:sldMkLst>
          <pc:docMk/>
          <pc:sldMk cId="148183163" sldId="436"/>
        </pc:sldMkLst>
      </pc:sldChg>
      <pc:sldChg chg="del">
        <pc:chgData name="Jim Fleming" userId="161791bae1afb603" providerId="LiveId" clId="{55ED0B2E-6120-534D-82F8-6A24C039AD2A}" dt="2022-12-04T00:13:04.074" v="34" actId="2696"/>
        <pc:sldMkLst>
          <pc:docMk/>
          <pc:sldMk cId="214770104" sldId="436"/>
        </pc:sldMkLst>
      </pc:sldChg>
      <pc:sldChg chg="del">
        <pc:chgData name="Jim Fleming" userId="161791bae1afb603" providerId="LiveId" clId="{55ED0B2E-6120-534D-82F8-6A24C039AD2A}" dt="2022-12-04T00:13:02.295" v="33" actId="2696"/>
        <pc:sldMkLst>
          <pc:docMk/>
          <pc:sldMk cId="2236044258" sldId="437"/>
        </pc:sldMkLst>
      </pc:sldChg>
      <pc:sldChg chg="new del">
        <pc:chgData name="Jim Fleming" userId="161791bae1afb603" providerId="LiveId" clId="{55ED0B2E-6120-534D-82F8-6A24C039AD2A}" dt="2022-12-04T00:12:50.465" v="22" actId="2696"/>
        <pc:sldMkLst>
          <pc:docMk/>
          <pc:sldMk cId="1717153777" sldId="438"/>
        </pc:sldMkLst>
      </pc:sldChg>
    </pc:docChg>
  </pc:docChgLst>
  <pc:docChgLst>
    <pc:chgData name="Jim Fleming" userId="161791bae1afb603" providerId="LiveId" clId="{E788F247-366A-134E-94F6-EF7ECDA605B6}"/>
    <pc:docChg chg="undo custSel addSld delSld modSld sldOrd">
      <pc:chgData name="Jim Fleming" userId="161791bae1afb603" providerId="LiveId" clId="{E788F247-366A-134E-94F6-EF7ECDA605B6}" dt="2022-07-30T14:35:25.317" v="2178" actId="1076"/>
      <pc:docMkLst>
        <pc:docMk/>
      </pc:docMkLst>
      <pc:sldChg chg="modSp mod">
        <pc:chgData name="Jim Fleming" userId="161791bae1afb603" providerId="LiveId" clId="{E788F247-366A-134E-94F6-EF7ECDA605B6}" dt="2022-07-25T00:07:35.728" v="27" actId="20577"/>
        <pc:sldMkLst>
          <pc:docMk/>
          <pc:sldMk cId="1195680594" sldId="257"/>
        </pc:sldMkLst>
        <pc:spChg chg="mod">
          <ac:chgData name="Jim Fleming" userId="161791bae1afb603" providerId="LiveId" clId="{E788F247-366A-134E-94F6-EF7ECDA605B6}" dt="2022-07-25T00:07:33.173" v="25" actId="5793"/>
          <ac:spMkLst>
            <pc:docMk/>
            <pc:sldMk cId="1195680594" sldId="257"/>
            <ac:spMk id="2" creationId="{31839C84-6451-5BC6-C865-DD9DF198695D}"/>
          </ac:spMkLst>
        </pc:spChg>
        <pc:spChg chg="mod">
          <ac:chgData name="Jim Fleming" userId="161791bae1afb603" providerId="LiveId" clId="{E788F247-366A-134E-94F6-EF7ECDA605B6}" dt="2022-07-25T00:07:35.728" v="27" actId="20577"/>
          <ac:spMkLst>
            <pc:docMk/>
            <pc:sldMk cId="1195680594" sldId="257"/>
            <ac:spMk id="3" creationId="{10DCE511-3773-B21E-D9E1-B6C5E2CB35C3}"/>
          </ac:spMkLst>
        </pc:spChg>
      </pc:sldChg>
      <pc:sldChg chg="delSp modSp mod">
        <pc:chgData name="Jim Fleming" userId="161791bae1afb603" providerId="LiveId" clId="{E788F247-366A-134E-94F6-EF7ECDA605B6}" dt="2022-07-29T23:49:53.499" v="1624" actId="6549"/>
        <pc:sldMkLst>
          <pc:docMk/>
          <pc:sldMk cId="2671222331" sldId="330"/>
        </pc:sldMkLst>
        <pc:spChg chg="mod">
          <ac:chgData name="Jim Fleming" userId="161791bae1afb603" providerId="LiveId" clId="{E788F247-366A-134E-94F6-EF7ECDA605B6}" dt="2022-07-29T23:49:53.499" v="1624" actId="6549"/>
          <ac:spMkLst>
            <pc:docMk/>
            <pc:sldMk cId="2671222331" sldId="330"/>
            <ac:spMk id="2" creationId="{56E8B136-55D1-C229-815B-0FAB21102D38}"/>
          </ac:spMkLst>
        </pc:spChg>
        <pc:spChg chg="mod">
          <ac:chgData name="Jim Fleming" userId="161791bae1afb603" providerId="LiveId" clId="{E788F247-366A-134E-94F6-EF7ECDA605B6}" dt="2022-07-29T21:44:42.990" v="1323" actId="20577"/>
          <ac:spMkLst>
            <pc:docMk/>
            <pc:sldMk cId="2671222331" sldId="330"/>
            <ac:spMk id="3" creationId="{D7D72439-284A-008E-61E4-489A6FFD0D14}"/>
          </ac:spMkLst>
        </pc:spChg>
        <pc:spChg chg="del">
          <ac:chgData name="Jim Fleming" userId="161791bae1afb603" providerId="LiveId" clId="{E788F247-366A-134E-94F6-EF7ECDA605B6}" dt="2022-07-25T00:04:23.639" v="19" actId="478"/>
          <ac:spMkLst>
            <pc:docMk/>
            <pc:sldMk cId="2671222331" sldId="330"/>
            <ac:spMk id="4" creationId="{40E540DA-794C-C0CA-9E1F-E748624D330E}"/>
          </ac:spMkLst>
        </pc:spChg>
        <pc:cxnChg chg="del">
          <ac:chgData name="Jim Fleming" userId="161791bae1afb603" providerId="LiveId" clId="{E788F247-366A-134E-94F6-EF7ECDA605B6}" dt="2022-07-25T00:04:19.740" v="17" actId="478"/>
          <ac:cxnSpMkLst>
            <pc:docMk/>
            <pc:sldMk cId="2671222331" sldId="330"/>
            <ac:cxnSpMk id="6" creationId="{6498AFAC-B993-1121-0ED6-695722945534}"/>
          </ac:cxnSpMkLst>
        </pc:cxnChg>
        <pc:cxnChg chg="del">
          <ac:chgData name="Jim Fleming" userId="161791bae1afb603" providerId="LiveId" clId="{E788F247-366A-134E-94F6-EF7ECDA605B6}" dt="2022-07-25T00:04:21.519" v="18" actId="478"/>
          <ac:cxnSpMkLst>
            <pc:docMk/>
            <pc:sldMk cId="2671222331" sldId="330"/>
            <ac:cxnSpMk id="7" creationId="{4EFE387E-A190-8228-0ECA-1F9D3DDED7B4}"/>
          </ac:cxnSpMkLst>
        </pc:cxnChg>
      </pc:sldChg>
      <pc:sldChg chg="delSp modSp add del mod ord modShow">
        <pc:chgData name="Jim Fleming" userId="161791bae1afb603" providerId="LiveId" clId="{E788F247-366A-134E-94F6-EF7ECDA605B6}" dt="2022-07-29T23:54:27.874" v="1662" actId="478"/>
        <pc:sldMkLst>
          <pc:docMk/>
          <pc:sldMk cId="1581352367" sldId="332"/>
        </pc:sldMkLst>
        <pc:spChg chg="mod">
          <ac:chgData name="Jim Fleming" userId="161791bae1afb603" providerId="LiveId" clId="{E788F247-366A-134E-94F6-EF7ECDA605B6}" dt="2022-07-25T00:20:36.521" v="169" actId="20577"/>
          <ac:spMkLst>
            <pc:docMk/>
            <pc:sldMk cId="1581352367" sldId="332"/>
            <ac:spMk id="4" creationId="{BD0E5CF6-B0E8-B94B-95C6-F2BC98C76106}"/>
          </ac:spMkLst>
        </pc:spChg>
        <pc:spChg chg="del">
          <ac:chgData name="Jim Fleming" userId="161791bae1afb603" providerId="LiveId" clId="{E788F247-366A-134E-94F6-EF7ECDA605B6}" dt="2022-07-29T23:54:27.874" v="1662" actId="478"/>
          <ac:spMkLst>
            <pc:docMk/>
            <pc:sldMk cId="1581352367" sldId="332"/>
            <ac:spMk id="7" creationId="{AE58DA0E-75A3-B2A7-2042-4E5064C73441}"/>
          </ac:spMkLst>
        </pc:spChg>
        <pc:spChg chg="mod">
          <ac:chgData name="Jim Fleming" userId="161791bae1afb603" providerId="LiveId" clId="{E788F247-366A-134E-94F6-EF7ECDA605B6}" dt="2022-07-25T00:20:10.188" v="120" actId="14100"/>
          <ac:spMkLst>
            <pc:docMk/>
            <pc:sldMk cId="1581352367" sldId="332"/>
            <ac:spMk id="8" creationId="{A6C94E09-B421-0741-83AD-DD307BFA532E}"/>
          </ac:spMkLst>
        </pc:spChg>
        <pc:picChg chg="mod">
          <ac:chgData name="Jim Fleming" userId="161791bae1afb603" providerId="LiveId" clId="{E788F247-366A-134E-94F6-EF7ECDA605B6}" dt="2022-07-25T00:20:21.249" v="159" actId="1038"/>
          <ac:picMkLst>
            <pc:docMk/>
            <pc:sldMk cId="1581352367" sldId="332"/>
            <ac:picMk id="3" creationId="{B1C497FE-C1DB-C493-ABBC-80110EAED10F}"/>
          </ac:picMkLst>
        </pc:picChg>
      </pc:sldChg>
      <pc:sldChg chg="delSp modSp add del mod modShow">
        <pc:chgData name="Jim Fleming" userId="161791bae1afb603" providerId="LiveId" clId="{E788F247-366A-134E-94F6-EF7ECDA605B6}" dt="2022-07-29T23:54:31.075" v="1663" actId="478"/>
        <pc:sldMkLst>
          <pc:docMk/>
          <pc:sldMk cId="1578584448" sldId="333"/>
        </pc:sldMkLst>
        <pc:spChg chg="mod">
          <ac:chgData name="Jim Fleming" userId="161791bae1afb603" providerId="LiveId" clId="{E788F247-366A-134E-94F6-EF7ECDA605B6}" dt="2022-07-25T00:20:33.063" v="167" actId="20577"/>
          <ac:spMkLst>
            <pc:docMk/>
            <pc:sldMk cId="1578584448" sldId="333"/>
            <ac:spMk id="4" creationId="{BD0E5CF6-B0E8-B94B-95C6-F2BC98C76106}"/>
          </ac:spMkLst>
        </pc:spChg>
        <pc:spChg chg="del">
          <ac:chgData name="Jim Fleming" userId="161791bae1afb603" providerId="LiveId" clId="{E788F247-366A-134E-94F6-EF7ECDA605B6}" dt="2022-07-29T23:54:31.075" v="1663" actId="478"/>
          <ac:spMkLst>
            <pc:docMk/>
            <pc:sldMk cId="1578584448" sldId="333"/>
            <ac:spMk id="7" creationId="{AE58DA0E-75A3-B2A7-2042-4E5064C73441}"/>
          </ac:spMkLst>
        </pc:spChg>
      </pc:sldChg>
      <pc:sldChg chg="delSp modSp add mod modShow">
        <pc:chgData name="Jim Fleming" userId="161791bae1afb603" providerId="LiveId" clId="{E788F247-366A-134E-94F6-EF7ECDA605B6}" dt="2022-07-29T23:54:33.854" v="1664" actId="478"/>
        <pc:sldMkLst>
          <pc:docMk/>
          <pc:sldMk cId="2639308004" sldId="334"/>
        </pc:sldMkLst>
        <pc:spChg chg="mod">
          <ac:chgData name="Jim Fleming" userId="161791bae1afb603" providerId="LiveId" clId="{E788F247-366A-134E-94F6-EF7ECDA605B6}" dt="2022-07-25T00:20:47.969" v="178" actId="20577"/>
          <ac:spMkLst>
            <pc:docMk/>
            <pc:sldMk cId="2639308004" sldId="334"/>
            <ac:spMk id="4" creationId="{BD0E5CF6-B0E8-B94B-95C6-F2BC98C76106}"/>
          </ac:spMkLst>
        </pc:spChg>
        <pc:spChg chg="del">
          <ac:chgData name="Jim Fleming" userId="161791bae1afb603" providerId="LiveId" clId="{E788F247-366A-134E-94F6-EF7ECDA605B6}" dt="2022-07-29T23:54:33.854" v="1664" actId="478"/>
          <ac:spMkLst>
            <pc:docMk/>
            <pc:sldMk cId="2639308004" sldId="334"/>
            <ac:spMk id="7" creationId="{AE58DA0E-75A3-B2A7-2042-4E5064C73441}"/>
          </ac:spMkLst>
        </pc:spChg>
      </pc:sldChg>
      <pc:sldChg chg="addSp modSp add mod ord">
        <pc:chgData name="Jim Fleming" userId="161791bae1afb603" providerId="LiveId" clId="{E788F247-366A-134E-94F6-EF7ECDA605B6}" dt="2022-07-29T20:29:02.479" v="406" actId="207"/>
        <pc:sldMkLst>
          <pc:docMk/>
          <pc:sldMk cId="1203773224" sldId="335"/>
        </pc:sldMkLst>
        <pc:spChg chg="mod">
          <ac:chgData name="Jim Fleming" userId="161791bae1afb603" providerId="LiveId" clId="{E788F247-366A-134E-94F6-EF7ECDA605B6}" dt="2022-07-29T20:28:00.588" v="397" actId="20577"/>
          <ac:spMkLst>
            <pc:docMk/>
            <pc:sldMk cId="1203773224" sldId="335"/>
            <ac:spMk id="2" creationId="{56E8B136-55D1-C229-815B-0FAB21102D38}"/>
          </ac:spMkLst>
        </pc:spChg>
        <pc:spChg chg="mod">
          <ac:chgData name="Jim Fleming" userId="161791bae1afb603" providerId="LiveId" clId="{E788F247-366A-134E-94F6-EF7ECDA605B6}" dt="2022-07-29T20:28:58.671" v="405" actId="207"/>
          <ac:spMkLst>
            <pc:docMk/>
            <pc:sldMk cId="1203773224" sldId="335"/>
            <ac:spMk id="3" creationId="{D7D72439-284A-008E-61E4-489A6FFD0D14}"/>
          </ac:spMkLst>
        </pc:spChg>
        <pc:spChg chg="add mod">
          <ac:chgData name="Jim Fleming" userId="161791bae1afb603" providerId="LiveId" clId="{E788F247-366A-134E-94F6-EF7ECDA605B6}" dt="2022-07-29T20:28:07.417" v="398"/>
          <ac:spMkLst>
            <pc:docMk/>
            <pc:sldMk cId="1203773224" sldId="335"/>
            <ac:spMk id="4" creationId="{57F6E66E-4E02-66E8-5AB8-ED1155360329}"/>
          </ac:spMkLst>
        </pc:spChg>
        <pc:spChg chg="add mod">
          <ac:chgData name="Jim Fleming" userId="161791bae1afb603" providerId="LiveId" clId="{E788F247-366A-134E-94F6-EF7ECDA605B6}" dt="2022-07-29T20:28:46.092" v="403" actId="207"/>
          <ac:spMkLst>
            <pc:docMk/>
            <pc:sldMk cId="1203773224" sldId="335"/>
            <ac:spMk id="6" creationId="{1E53DD45-99B7-484D-A3DF-B1AB15F999B4}"/>
          </ac:spMkLst>
        </pc:spChg>
        <pc:spChg chg="add mod">
          <ac:chgData name="Jim Fleming" userId="161791bae1afb603" providerId="LiveId" clId="{E788F247-366A-134E-94F6-EF7ECDA605B6}" dt="2022-07-29T20:29:02.479" v="406" actId="207"/>
          <ac:spMkLst>
            <pc:docMk/>
            <pc:sldMk cId="1203773224" sldId="335"/>
            <ac:spMk id="7" creationId="{4758D332-4433-C9A5-AFFD-9A5985F0C42C}"/>
          </ac:spMkLst>
        </pc:spChg>
      </pc:sldChg>
      <pc:sldChg chg="modSp add mod ord">
        <pc:chgData name="Jim Fleming" userId="161791bae1afb603" providerId="LiveId" clId="{E788F247-366A-134E-94F6-EF7ECDA605B6}" dt="2022-07-29T20:24:44.890" v="240" actId="20577"/>
        <pc:sldMkLst>
          <pc:docMk/>
          <pc:sldMk cId="3964023673" sldId="336"/>
        </pc:sldMkLst>
        <pc:spChg chg="mod">
          <ac:chgData name="Jim Fleming" userId="161791bae1afb603" providerId="LiveId" clId="{E788F247-366A-134E-94F6-EF7ECDA605B6}" dt="2022-07-29T20:24:44.890" v="240" actId="20577"/>
          <ac:spMkLst>
            <pc:docMk/>
            <pc:sldMk cId="3964023673" sldId="336"/>
            <ac:spMk id="2" creationId="{56E8B136-55D1-C229-815B-0FAB21102D38}"/>
          </ac:spMkLst>
        </pc:spChg>
        <pc:spChg chg="mod">
          <ac:chgData name="Jim Fleming" userId="161791bae1afb603" providerId="LiveId" clId="{E788F247-366A-134E-94F6-EF7ECDA605B6}" dt="2022-07-29T20:24:08.829" v="229" actId="113"/>
          <ac:spMkLst>
            <pc:docMk/>
            <pc:sldMk cId="3964023673" sldId="336"/>
            <ac:spMk id="3" creationId="{D7D72439-284A-008E-61E4-489A6FFD0D14}"/>
          </ac:spMkLst>
        </pc:spChg>
      </pc:sldChg>
      <pc:sldChg chg="addSp modSp add mod">
        <pc:chgData name="Jim Fleming" userId="161791bae1afb603" providerId="LiveId" clId="{E788F247-366A-134E-94F6-EF7ECDA605B6}" dt="2022-07-30T13:54:18.054" v="1669" actId="207"/>
        <pc:sldMkLst>
          <pc:docMk/>
          <pc:sldMk cId="1411030257" sldId="337"/>
        </pc:sldMkLst>
        <pc:spChg chg="mod">
          <ac:chgData name="Jim Fleming" userId="161791bae1afb603" providerId="LiveId" clId="{E788F247-366A-134E-94F6-EF7ECDA605B6}" dt="2022-07-29T20:30:35.870" v="427" actId="20577"/>
          <ac:spMkLst>
            <pc:docMk/>
            <pc:sldMk cId="1411030257" sldId="337"/>
            <ac:spMk id="2" creationId="{56E8B136-55D1-C229-815B-0FAB21102D38}"/>
          </ac:spMkLst>
        </pc:spChg>
        <pc:spChg chg="mod">
          <ac:chgData name="Jim Fleming" userId="161791bae1afb603" providerId="LiveId" clId="{E788F247-366A-134E-94F6-EF7ECDA605B6}" dt="2022-07-30T13:54:18.054" v="1669" actId="207"/>
          <ac:spMkLst>
            <pc:docMk/>
            <pc:sldMk cId="1411030257" sldId="337"/>
            <ac:spMk id="3" creationId="{D7D72439-284A-008E-61E4-489A6FFD0D14}"/>
          </ac:spMkLst>
        </pc:spChg>
        <pc:spChg chg="add mod">
          <ac:chgData name="Jim Fleming" userId="161791bae1afb603" providerId="LiveId" clId="{E788F247-366A-134E-94F6-EF7ECDA605B6}" dt="2022-07-29T20:29:54.902" v="409"/>
          <ac:spMkLst>
            <pc:docMk/>
            <pc:sldMk cId="1411030257" sldId="337"/>
            <ac:spMk id="4" creationId="{C50DD728-43BC-F66A-EBBB-29AB2EC53F8A}"/>
          </ac:spMkLst>
        </pc:spChg>
        <pc:spChg chg="add mod">
          <ac:chgData name="Jim Fleming" userId="161791bae1afb603" providerId="LiveId" clId="{E788F247-366A-134E-94F6-EF7ECDA605B6}" dt="2022-07-29T20:29:54.902" v="409"/>
          <ac:spMkLst>
            <pc:docMk/>
            <pc:sldMk cId="1411030257" sldId="337"/>
            <ac:spMk id="6" creationId="{52D8FC41-87BC-9543-8AEC-8903C9D79586}"/>
          </ac:spMkLst>
        </pc:spChg>
        <pc:spChg chg="add mod">
          <ac:chgData name="Jim Fleming" userId="161791bae1afb603" providerId="LiveId" clId="{E788F247-366A-134E-94F6-EF7ECDA605B6}" dt="2022-07-29T20:29:54.902" v="409"/>
          <ac:spMkLst>
            <pc:docMk/>
            <pc:sldMk cId="1411030257" sldId="337"/>
            <ac:spMk id="7" creationId="{CEA5FB57-5F27-EEFF-F053-07E7776D9107}"/>
          </ac:spMkLst>
        </pc:spChg>
      </pc:sldChg>
      <pc:sldChg chg="addSp delSp modSp add mod">
        <pc:chgData name="Jim Fleming" userId="161791bae1afb603" providerId="LiveId" clId="{E788F247-366A-134E-94F6-EF7ECDA605B6}" dt="2022-07-29T20:29:26.732" v="408" actId="207"/>
        <pc:sldMkLst>
          <pc:docMk/>
          <pc:sldMk cId="2490714076" sldId="338"/>
        </pc:sldMkLst>
        <pc:spChg chg="mod">
          <ac:chgData name="Jim Fleming" userId="161791bae1afb603" providerId="LiveId" clId="{E788F247-366A-134E-94F6-EF7ECDA605B6}" dt="2022-07-29T20:25:17.354" v="282" actId="20577"/>
          <ac:spMkLst>
            <pc:docMk/>
            <pc:sldMk cId="2490714076" sldId="338"/>
            <ac:spMk id="2" creationId="{56E8B136-55D1-C229-815B-0FAB21102D38}"/>
          </ac:spMkLst>
        </pc:spChg>
        <pc:spChg chg="mod">
          <ac:chgData name="Jim Fleming" userId="161791bae1afb603" providerId="LiveId" clId="{E788F247-366A-134E-94F6-EF7ECDA605B6}" dt="2022-07-29T20:29:26.732" v="408" actId="207"/>
          <ac:spMkLst>
            <pc:docMk/>
            <pc:sldMk cId="2490714076" sldId="338"/>
            <ac:spMk id="3" creationId="{D7D72439-284A-008E-61E4-489A6FFD0D14}"/>
          </ac:spMkLst>
        </pc:spChg>
        <pc:spChg chg="add del mod">
          <ac:chgData name="Jim Fleming" userId="161791bae1afb603" providerId="LiveId" clId="{E788F247-366A-134E-94F6-EF7ECDA605B6}" dt="2022-07-29T20:27:37.754" v="342" actId="552"/>
          <ac:spMkLst>
            <pc:docMk/>
            <pc:sldMk cId="2490714076" sldId="338"/>
            <ac:spMk id="4" creationId="{53311FED-1012-A652-742C-2C8FD54DD53E}"/>
          </ac:spMkLst>
        </pc:spChg>
        <pc:spChg chg="add mod">
          <ac:chgData name="Jim Fleming" userId="161791bae1afb603" providerId="LiveId" clId="{E788F247-366A-134E-94F6-EF7ECDA605B6}" dt="2022-07-29T20:28:49.172" v="404" actId="207"/>
          <ac:spMkLst>
            <pc:docMk/>
            <pc:sldMk cId="2490714076" sldId="338"/>
            <ac:spMk id="6" creationId="{ADD80691-3741-8E14-C8BE-DF6EE94B0338}"/>
          </ac:spMkLst>
        </pc:spChg>
        <pc:spChg chg="add mod">
          <ac:chgData name="Jim Fleming" userId="161791bae1afb603" providerId="LiveId" clId="{E788F247-366A-134E-94F6-EF7ECDA605B6}" dt="2022-07-29T20:29:05.986" v="407" actId="207"/>
          <ac:spMkLst>
            <pc:docMk/>
            <pc:sldMk cId="2490714076" sldId="338"/>
            <ac:spMk id="7" creationId="{7ED1F15C-A525-7926-01DC-DE6CE58C3367}"/>
          </ac:spMkLst>
        </pc:spChg>
      </pc:sldChg>
      <pc:sldChg chg="modSp add mod">
        <pc:chgData name="Jim Fleming" userId="161791bae1afb603" providerId="LiveId" clId="{E788F247-366A-134E-94F6-EF7ECDA605B6}" dt="2022-07-30T13:54:46.362" v="1674" actId="207"/>
        <pc:sldMkLst>
          <pc:docMk/>
          <pc:sldMk cId="1496580575" sldId="339"/>
        </pc:sldMkLst>
        <pc:spChg chg="mod">
          <ac:chgData name="Jim Fleming" userId="161791bae1afb603" providerId="LiveId" clId="{E788F247-366A-134E-94F6-EF7ECDA605B6}" dt="2022-07-29T20:30:43.118" v="444" actId="20577"/>
          <ac:spMkLst>
            <pc:docMk/>
            <pc:sldMk cId="1496580575" sldId="339"/>
            <ac:spMk id="2" creationId="{56E8B136-55D1-C229-815B-0FAB21102D38}"/>
          </ac:spMkLst>
        </pc:spChg>
        <pc:spChg chg="mod">
          <ac:chgData name="Jim Fleming" userId="161791bae1afb603" providerId="LiveId" clId="{E788F247-366A-134E-94F6-EF7ECDA605B6}" dt="2022-07-30T13:54:46.362" v="1674" actId="207"/>
          <ac:spMkLst>
            <pc:docMk/>
            <pc:sldMk cId="1496580575" sldId="339"/>
            <ac:spMk id="3" creationId="{D7D72439-284A-008E-61E4-489A6FFD0D14}"/>
          </ac:spMkLst>
        </pc:spChg>
      </pc:sldChg>
      <pc:sldChg chg="addSp delSp modSp new mod setBg setClrOvrMap">
        <pc:chgData name="Jim Fleming" userId="161791bae1afb603" providerId="LiveId" clId="{E788F247-366A-134E-94F6-EF7ECDA605B6}" dt="2022-07-30T14:35:25.317" v="2178" actId="1076"/>
        <pc:sldMkLst>
          <pc:docMk/>
          <pc:sldMk cId="1128299552" sldId="340"/>
        </pc:sldMkLst>
        <pc:spChg chg="del">
          <ac:chgData name="Jim Fleming" userId="161791bae1afb603" providerId="LiveId" clId="{E788F247-366A-134E-94F6-EF7ECDA605B6}" dt="2022-07-29T20:31:46.564" v="451" actId="478"/>
          <ac:spMkLst>
            <pc:docMk/>
            <pc:sldMk cId="1128299552" sldId="340"/>
            <ac:spMk id="2" creationId="{CCB1090D-02B1-AEBD-EB9B-1BFD69C6A12B}"/>
          </ac:spMkLst>
        </pc:spChg>
        <pc:spChg chg="del">
          <ac:chgData name="Jim Fleming" userId="161791bae1afb603" providerId="LiveId" clId="{E788F247-366A-134E-94F6-EF7ECDA605B6}" dt="2022-07-29T20:31:47.553" v="452" actId="478"/>
          <ac:spMkLst>
            <pc:docMk/>
            <pc:sldMk cId="1128299552" sldId="340"/>
            <ac:spMk id="3" creationId="{079B3C16-8A26-B4F6-FC86-CC65344D8F73}"/>
          </ac:spMkLst>
        </pc:spChg>
        <pc:spChg chg="add mod">
          <ac:chgData name="Jim Fleming" userId="161791bae1afb603" providerId="LiveId" clId="{E788F247-366A-134E-94F6-EF7ECDA605B6}" dt="2022-07-30T14:35:25.317" v="2178" actId="1076"/>
          <ac:spMkLst>
            <pc:docMk/>
            <pc:sldMk cId="1128299552" sldId="340"/>
            <ac:spMk id="5" creationId="{DC0B7EBA-F1F5-995C-10F3-31D9DC7A0B77}"/>
          </ac:spMkLst>
        </pc:spChg>
        <pc:picChg chg="add mod">
          <ac:chgData name="Jim Fleming" userId="161791bae1afb603" providerId="LiveId" clId="{E788F247-366A-134E-94F6-EF7ECDA605B6}" dt="2022-07-29T20:32:05.276" v="454" actId="26606"/>
          <ac:picMkLst>
            <pc:docMk/>
            <pc:sldMk cId="1128299552" sldId="340"/>
            <ac:picMk id="1026" creationId="{F7784671-B614-0C03-6BCA-FB269534F0B0}"/>
          </ac:picMkLst>
        </pc:picChg>
      </pc:sldChg>
      <pc:sldChg chg="add del ord">
        <pc:chgData name="Jim Fleming" userId="161791bae1afb603" providerId="LiveId" clId="{E788F247-366A-134E-94F6-EF7ECDA605B6}" dt="2022-07-29T20:33:33.230" v="469" actId="2696"/>
        <pc:sldMkLst>
          <pc:docMk/>
          <pc:sldMk cId="3997969544" sldId="341"/>
        </pc:sldMkLst>
      </pc:sldChg>
      <pc:sldChg chg="modSp add del mod ord">
        <pc:chgData name="Jim Fleming" userId="161791bae1afb603" providerId="LiveId" clId="{E788F247-366A-134E-94F6-EF7ECDA605B6}" dt="2022-07-29T21:45:04.916" v="1326" actId="2696"/>
        <pc:sldMkLst>
          <pc:docMk/>
          <pc:sldMk cId="407363791" sldId="342"/>
        </pc:sldMkLst>
        <pc:spChg chg="mod">
          <ac:chgData name="Jim Fleming" userId="161791bae1afb603" providerId="LiveId" clId="{E788F247-366A-134E-94F6-EF7ECDA605B6}" dt="2022-07-29T21:44:11" v="1311" actId="5793"/>
          <ac:spMkLst>
            <pc:docMk/>
            <pc:sldMk cId="407363791" sldId="342"/>
            <ac:spMk id="2" creationId="{56E8B136-55D1-C229-815B-0FAB21102D38}"/>
          </ac:spMkLst>
        </pc:spChg>
      </pc:sldChg>
      <pc:sldChg chg="addSp delSp modSp add mod setBg setClrOvrMap">
        <pc:chgData name="Jim Fleming" userId="161791bae1afb603" providerId="LiveId" clId="{E788F247-366A-134E-94F6-EF7ECDA605B6}" dt="2022-07-29T21:23:47.663" v="761" actId="1076"/>
        <pc:sldMkLst>
          <pc:docMk/>
          <pc:sldMk cId="2140641292" sldId="343"/>
        </pc:sldMkLst>
        <pc:spChg chg="mod">
          <ac:chgData name="Jim Fleming" userId="161791bae1afb603" providerId="LiveId" clId="{E788F247-366A-134E-94F6-EF7ECDA605B6}" dt="2022-07-29T21:23:47.663" v="761" actId="1076"/>
          <ac:spMkLst>
            <pc:docMk/>
            <pc:sldMk cId="2140641292" sldId="343"/>
            <ac:spMk id="2" creationId="{56E8B136-55D1-C229-815B-0FAB21102D38}"/>
          </ac:spMkLst>
        </pc:spChg>
        <pc:spChg chg="mod ord">
          <ac:chgData name="Jim Fleming" userId="161791bae1afb603" providerId="LiveId" clId="{E788F247-366A-134E-94F6-EF7ECDA605B6}" dt="2022-07-29T21:23:47.663" v="761" actId="1076"/>
          <ac:spMkLst>
            <pc:docMk/>
            <pc:sldMk cId="2140641292" sldId="343"/>
            <ac:spMk id="3" creationId="{D7D72439-284A-008E-61E4-489A6FFD0D14}"/>
          </ac:spMkLst>
        </pc:spChg>
        <pc:spChg chg="add">
          <ac:chgData name="Jim Fleming" userId="161791bae1afb603" providerId="LiveId" clId="{E788F247-366A-134E-94F6-EF7ECDA605B6}" dt="2022-07-29T21:22:07.431" v="712" actId="26606"/>
          <ac:spMkLst>
            <pc:docMk/>
            <pc:sldMk cId="2140641292" sldId="343"/>
            <ac:spMk id="2055" creationId="{9B76D444-2756-434F-AE61-96D69830C13E}"/>
          </ac:spMkLst>
        </pc:spChg>
        <pc:spChg chg="add">
          <ac:chgData name="Jim Fleming" userId="161791bae1afb603" providerId="LiveId" clId="{E788F247-366A-134E-94F6-EF7ECDA605B6}" dt="2022-07-29T21:22:07.431" v="712" actId="26606"/>
          <ac:spMkLst>
            <pc:docMk/>
            <pc:sldMk cId="2140641292" sldId="343"/>
            <ac:spMk id="2057" creationId="{0AF80B57-54E2-4D01-8731-3F38B0C56C95}"/>
          </ac:spMkLst>
        </pc:spChg>
        <pc:picChg chg="del">
          <ac:chgData name="Jim Fleming" userId="161791bae1afb603" providerId="LiveId" clId="{E788F247-366A-134E-94F6-EF7ECDA605B6}" dt="2022-07-29T21:20:11.788" v="697" actId="478"/>
          <ac:picMkLst>
            <pc:docMk/>
            <pc:sldMk cId="2140641292" sldId="343"/>
            <ac:picMk id="5" creationId="{3A76972D-22C4-F901-AF69-A66D2D1DD233}"/>
          </ac:picMkLst>
        </pc:picChg>
        <pc:picChg chg="add mod">
          <ac:chgData name="Jim Fleming" userId="161791bae1afb603" providerId="LiveId" clId="{E788F247-366A-134E-94F6-EF7ECDA605B6}" dt="2022-07-29T21:22:15.175" v="714" actId="27614"/>
          <ac:picMkLst>
            <pc:docMk/>
            <pc:sldMk cId="2140641292" sldId="343"/>
            <ac:picMk id="2050" creationId="{EB538700-6C85-7BE4-4ACD-5ED9ED34AB5B}"/>
          </ac:picMkLst>
        </pc:picChg>
        <pc:picChg chg="add del mod">
          <ac:chgData name="Jim Fleming" userId="161791bae1afb603" providerId="LiveId" clId="{E788F247-366A-134E-94F6-EF7ECDA605B6}" dt="2022-07-29T21:19:03.410" v="478" actId="478"/>
          <ac:picMkLst>
            <pc:docMk/>
            <pc:sldMk cId="2140641292" sldId="343"/>
            <ac:picMk id="2052" creationId="{D3B642A2-30C1-CE77-AC19-250A5EF612C4}"/>
          </ac:picMkLst>
        </pc:picChg>
      </pc:sldChg>
      <pc:sldChg chg="addSp delSp modSp add del">
        <pc:chgData name="Jim Fleming" userId="161791bae1afb603" providerId="LiveId" clId="{E788F247-366A-134E-94F6-EF7ECDA605B6}" dt="2022-07-29T21:23:54.449" v="762" actId="2696"/>
        <pc:sldMkLst>
          <pc:docMk/>
          <pc:sldMk cId="1169142876" sldId="344"/>
        </pc:sldMkLst>
        <pc:picChg chg="del">
          <ac:chgData name="Jim Fleming" userId="161791bae1afb603" providerId="LiveId" clId="{E788F247-366A-134E-94F6-EF7ECDA605B6}" dt="2022-07-29T21:21:45.169" v="709" actId="478"/>
          <ac:picMkLst>
            <pc:docMk/>
            <pc:sldMk cId="1169142876" sldId="344"/>
            <ac:picMk id="2050" creationId="{EB538700-6C85-7BE4-4ACD-5ED9ED34AB5B}"/>
          </ac:picMkLst>
        </pc:picChg>
        <pc:picChg chg="add mod">
          <ac:chgData name="Jim Fleming" userId="161791bae1afb603" providerId="LiveId" clId="{E788F247-366A-134E-94F6-EF7ECDA605B6}" dt="2022-07-29T21:21:51.445" v="711" actId="14100"/>
          <ac:picMkLst>
            <pc:docMk/>
            <pc:sldMk cId="1169142876" sldId="344"/>
            <ac:picMk id="4098" creationId="{F2E408A0-9F1D-3E0C-81F1-9E502582F23B}"/>
          </ac:picMkLst>
        </pc:picChg>
      </pc:sldChg>
      <pc:sldChg chg="addSp delSp modSp add mod ord">
        <pc:chgData name="Jim Fleming" userId="161791bae1afb603" providerId="LiveId" clId="{E788F247-366A-134E-94F6-EF7ECDA605B6}" dt="2022-07-30T13:57:52.875" v="1715" actId="20578"/>
        <pc:sldMkLst>
          <pc:docMk/>
          <pc:sldMk cId="1973120283" sldId="344"/>
        </pc:sldMkLst>
        <pc:spChg chg="del mod">
          <ac:chgData name="Jim Fleming" userId="161791bae1afb603" providerId="LiveId" clId="{E788F247-366A-134E-94F6-EF7ECDA605B6}" dt="2022-07-29T21:24:40.214" v="768" actId="478"/>
          <ac:spMkLst>
            <pc:docMk/>
            <pc:sldMk cId="1973120283" sldId="344"/>
            <ac:spMk id="2" creationId="{56E8B136-55D1-C229-815B-0FAB21102D38}"/>
          </ac:spMkLst>
        </pc:spChg>
        <pc:spChg chg="del mod ord">
          <ac:chgData name="Jim Fleming" userId="161791bae1afb603" providerId="LiveId" clId="{E788F247-366A-134E-94F6-EF7ECDA605B6}" dt="2022-07-29T21:24:40.214" v="768" actId="478"/>
          <ac:spMkLst>
            <pc:docMk/>
            <pc:sldMk cId="1973120283" sldId="344"/>
            <ac:spMk id="3" creationId="{D7D72439-284A-008E-61E4-489A6FFD0D14}"/>
          </ac:spMkLst>
        </pc:spChg>
        <pc:spChg chg="add del mod">
          <ac:chgData name="Jim Fleming" userId="161791bae1afb603" providerId="LiveId" clId="{E788F247-366A-134E-94F6-EF7ECDA605B6}" dt="2022-07-29T21:24:42.198" v="769" actId="478"/>
          <ac:spMkLst>
            <pc:docMk/>
            <pc:sldMk cId="1973120283" sldId="344"/>
            <ac:spMk id="5" creationId="{61B708F1-F89C-14A3-16FE-6410A64F0337}"/>
          </ac:spMkLst>
        </pc:spChg>
        <pc:spChg chg="add del mod">
          <ac:chgData name="Jim Fleming" userId="161791bae1afb603" providerId="LiveId" clId="{E788F247-366A-134E-94F6-EF7ECDA605B6}" dt="2022-07-29T21:24:43.431" v="770" actId="478"/>
          <ac:spMkLst>
            <pc:docMk/>
            <pc:sldMk cId="1973120283" sldId="344"/>
            <ac:spMk id="7" creationId="{47A554E2-9759-1A6C-1F31-9D5F5ECAF24B}"/>
          </ac:spMkLst>
        </pc:spChg>
        <pc:spChg chg="add del mod">
          <ac:chgData name="Jim Fleming" userId="161791bae1afb603" providerId="LiveId" clId="{E788F247-366A-134E-94F6-EF7ECDA605B6}" dt="2022-07-29T21:26:13.718" v="779" actId="478"/>
          <ac:spMkLst>
            <pc:docMk/>
            <pc:sldMk cId="1973120283" sldId="344"/>
            <ac:spMk id="8" creationId="{23991F45-EEF2-B059-0743-7F2A00A5EE13}"/>
          </ac:spMkLst>
        </pc:spChg>
        <pc:spChg chg="add del mod">
          <ac:chgData name="Jim Fleming" userId="161791bae1afb603" providerId="LiveId" clId="{E788F247-366A-134E-94F6-EF7ECDA605B6}" dt="2022-07-29T21:26:14.903" v="780" actId="478"/>
          <ac:spMkLst>
            <pc:docMk/>
            <pc:sldMk cId="1973120283" sldId="344"/>
            <ac:spMk id="9" creationId="{90505F7C-8ADC-D039-E6CB-3F51CB71A502}"/>
          </ac:spMkLst>
        </pc:spChg>
        <pc:spChg chg="add del mod">
          <ac:chgData name="Jim Fleming" userId="161791bae1afb603" providerId="LiveId" clId="{E788F247-366A-134E-94F6-EF7ECDA605B6}" dt="2022-07-29T21:26:17.680" v="782" actId="478"/>
          <ac:spMkLst>
            <pc:docMk/>
            <pc:sldMk cId="1973120283" sldId="344"/>
            <ac:spMk id="11" creationId="{158024B3-07A2-C636-0687-2ECCAAD9CB51}"/>
          </ac:spMkLst>
        </pc:spChg>
        <pc:spChg chg="add del mod">
          <ac:chgData name="Jim Fleming" userId="161791bae1afb603" providerId="LiveId" clId="{E788F247-366A-134E-94F6-EF7ECDA605B6}" dt="2022-07-29T21:26:16.616" v="781" actId="478"/>
          <ac:spMkLst>
            <pc:docMk/>
            <pc:sldMk cId="1973120283" sldId="344"/>
            <ac:spMk id="13" creationId="{EDA47BF7-FD05-6C9B-A659-19DD0264C88E}"/>
          </ac:spMkLst>
        </pc:spChg>
        <pc:spChg chg="add mod">
          <ac:chgData name="Jim Fleming" userId="161791bae1afb603" providerId="LiveId" clId="{E788F247-366A-134E-94F6-EF7ECDA605B6}" dt="2022-07-29T21:49:06.761" v="1485" actId="1076"/>
          <ac:spMkLst>
            <pc:docMk/>
            <pc:sldMk cId="1973120283" sldId="344"/>
            <ac:spMk id="14" creationId="{5F776F3F-31E1-B7AA-5D11-1AB1A9490BFE}"/>
          </ac:spMkLst>
        </pc:spChg>
        <pc:spChg chg="add mod">
          <ac:chgData name="Jim Fleming" userId="161791bae1afb603" providerId="LiveId" clId="{E788F247-366A-134E-94F6-EF7ECDA605B6}" dt="2022-07-29T21:49:06.761" v="1485" actId="1076"/>
          <ac:spMkLst>
            <pc:docMk/>
            <pc:sldMk cId="1973120283" sldId="344"/>
            <ac:spMk id="15" creationId="{471D51D5-D023-7649-17ED-5DEAD848493E}"/>
          </ac:spMkLst>
        </pc:spChg>
        <pc:spChg chg="del">
          <ac:chgData name="Jim Fleming" userId="161791bae1afb603" providerId="LiveId" clId="{E788F247-366A-134E-94F6-EF7ECDA605B6}" dt="2022-07-29T21:24:35.469" v="767" actId="26606"/>
          <ac:spMkLst>
            <pc:docMk/>
            <pc:sldMk cId="1973120283" sldId="344"/>
            <ac:spMk id="2055" creationId="{9B76D444-2756-434F-AE61-96D69830C13E}"/>
          </ac:spMkLst>
        </pc:spChg>
        <pc:spChg chg="del">
          <ac:chgData name="Jim Fleming" userId="161791bae1afb603" providerId="LiveId" clId="{E788F247-366A-134E-94F6-EF7ECDA605B6}" dt="2022-07-29T21:24:35.469" v="767" actId="26606"/>
          <ac:spMkLst>
            <pc:docMk/>
            <pc:sldMk cId="1973120283" sldId="344"/>
            <ac:spMk id="2057" creationId="{0AF80B57-54E2-4D01-8731-3F38B0C56C95}"/>
          </ac:spMkLst>
        </pc:spChg>
        <pc:spChg chg="add del">
          <ac:chgData name="Jim Fleming" userId="161791bae1afb603" providerId="LiveId" clId="{E788F247-366A-134E-94F6-EF7ECDA605B6}" dt="2022-07-29T21:25:53.179" v="777" actId="26606"/>
          <ac:spMkLst>
            <pc:docMk/>
            <pc:sldMk cId="1973120283" sldId="344"/>
            <ac:spMk id="6151" creationId="{9B76D444-2756-434F-AE61-96D69830C13E}"/>
          </ac:spMkLst>
        </pc:spChg>
        <pc:spChg chg="add del">
          <ac:chgData name="Jim Fleming" userId="161791bae1afb603" providerId="LiveId" clId="{E788F247-366A-134E-94F6-EF7ECDA605B6}" dt="2022-07-29T21:25:53.179" v="777" actId="26606"/>
          <ac:spMkLst>
            <pc:docMk/>
            <pc:sldMk cId="1973120283" sldId="344"/>
            <ac:spMk id="6153" creationId="{0AF80B57-54E2-4D01-8731-3F38B0C56C95}"/>
          </ac:spMkLst>
        </pc:spChg>
        <pc:spChg chg="add">
          <ac:chgData name="Jim Fleming" userId="161791bae1afb603" providerId="LiveId" clId="{E788F247-366A-134E-94F6-EF7ECDA605B6}" dt="2022-07-29T21:25:53.179" v="777" actId="26606"/>
          <ac:spMkLst>
            <pc:docMk/>
            <pc:sldMk cId="1973120283" sldId="344"/>
            <ac:spMk id="6158" creationId="{B0792D4F-247E-46FE-85FC-881DEFA41D94}"/>
          </ac:spMkLst>
        </pc:spChg>
        <pc:picChg chg="del">
          <ac:chgData name="Jim Fleming" userId="161791bae1afb603" providerId="LiveId" clId="{E788F247-366A-134E-94F6-EF7ECDA605B6}" dt="2022-07-29T21:24:24.608" v="764" actId="478"/>
          <ac:picMkLst>
            <pc:docMk/>
            <pc:sldMk cId="1973120283" sldId="344"/>
            <ac:picMk id="2050" creationId="{EB538700-6C85-7BE4-4ACD-5ED9ED34AB5B}"/>
          </ac:picMkLst>
        </pc:picChg>
        <pc:picChg chg="add del mod">
          <ac:chgData name="Jim Fleming" userId="161791bae1afb603" providerId="LiveId" clId="{E788F247-366A-134E-94F6-EF7ECDA605B6}" dt="2022-07-29T21:25:32.608" v="772" actId="478"/>
          <ac:picMkLst>
            <pc:docMk/>
            <pc:sldMk cId="1973120283" sldId="344"/>
            <ac:picMk id="6146" creationId="{EED91768-1F05-371A-B24A-321640F885D4}"/>
          </ac:picMkLst>
        </pc:picChg>
        <pc:picChg chg="add mod ord">
          <ac:chgData name="Jim Fleming" userId="161791bae1afb603" providerId="LiveId" clId="{E788F247-366A-134E-94F6-EF7ECDA605B6}" dt="2022-07-29T21:26:11.072" v="778" actId="196"/>
          <ac:picMkLst>
            <pc:docMk/>
            <pc:sldMk cId="1973120283" sldId="344"/>
            <ac:picMk id="6148" creationId="{CED99999-D45D-7932-479E-91D982F1EB87}"/>
          </ac:picMkLst>
        </pc:picChg>
        <pc:cxnChg chg="add">
          <ac:chgData name="Jim Fleming" userId="161791bae1afb603" providerId="LiveId" clId="{E788F247-366A-134E-94F6-EF7ECDA605B6}" dt="2022-07-29T21:25:53.179" v="777" actId="26606"/>
          <ac:cxnSpMkLst>
            <pc:docMk/>
            <pc:sldMk cId="1973120283" sldId="344"/>
            <ac:cxnSpMk id="6160" creationId="{7AD0F4D2-80E7-4A78-82EE-BEAEE4945407}"/>
          </ac:cxnSpMkLst>
        </pc:cxnChg>
      </pc:sldChg>
      <pc:sldChg chg="addSp delSp modSp add mod ord modAnim">
        <pc:chgData name="Jim Fleming" userId="161791bae1afb603" providerId="LiveId" clId="{E788F247-366A-134E-94F6-EF7ECDA605B6}" dt="2022-07-30T13:57:35.419" v="1714" actId="20577"/>
        <pc:sldMkLst>
          <pc:docMk/>
          <pc:sldMk cId="2106496173" sldId="345"/>
        </pc:sldMkLst>
        <pc:spChg chg="mod">
          <ac:chgData name="Jim Fleming" userId="161791bae1afb603" providerId="LiveId" clId="{E788F247-366A-134E-94F6-EF7ECDA605B6}" dt="2022-07-29T21:42:33.268" v="1220" actId="20577"/>
          <ac:spMkLst>
            <pc:docMk/>
            <pc:sldMk cId="2106496173" sldId="345"/>
            <ac:spMk id="2" creationId="{56E8B136-55D1-C229-815B-0FAB21102D38}"/>
          </ac:spMkLst>
        </pc:spChg>
        <pc:spChg chg="del mod">
          <ac:chgData name="Jim Fleming" userId="161791bae1afb603" providerId="LiveId" clId="{E788F247-366A-134E-94F6-EF7ECDA605B6}" dt="2022-07-29T21:37:02.692" v="1012" actId="478"/>
          <ac:spMkLst>
            <pc:docMk/>
            <pc:sldMk cId="2106496173" sldId="345"/>
            <ac:spMk id="3" creationId="{D7D72439-284A-008E-61E4-489A6FFD0D14}"/>
          </ac:spMkLst>
        </pc:spChg>
        <pc:spChg chg="add mod">
          <ac:chgData name="Jim Fleming" userId="161791bae1afb603" providerId="LiveId" clId="{E788F247-366A-134E-94F6-EF7ECDA605B6}" dt="2022-07-29T21:39:17.581" v="1040"/>
          <ac:spMkLst>
            <pc:docMk/>
            <pc:sldMk cId="2106496173" sldId="345"/>
            <ac:spMk id="7" creationId="{F5404E9C-2D05-37C5-2A3A-82418FE450A2}"/>
          </ac:spMkLst>
        </pc:spChg>
        <pc:spChg chg="add mod">
          <ac:chgData name="Jim Fleming" userId="161791bae1afb603" providerId="LiveId" clId="{E788F247-366A-134E-94F6-EF7ECDA605B6}" dt="2022-07-29T21:39:17.581" v="1040"/>
          <ac:spMkLst>
            <pc:docMk/>
            <pc:sldMk cId="2106496173" sldId="345"/>
            <ac:spMk id="8" creationId="{3C506383-530F-95EF-D629-420F583D5C19}"/>
          </ac:spMkLst>
        </pc:spChg>
        <pc:spChg chg="add mod">
          <ac:chgData name="Jim Fleming" userId="161791bae1afb603" providerId="LiveId" clId="{E788F247-366A-134E-94F6-EF7ECDA605B6}" dt="2022-07-30T13:57:35.419" v="1714" actId="20577"/>
          <ac:spMkLst>
            <pc:docMk/>
            <pc:sldMk cId="2106496173" sldId="345"/>
            <ac:spMk id="9" creationId="{E44972CE-047D-02C0-F437-7E302653E289}"/>
          </ac:spMkLst>
        </pc:spChg>
        <pc:grpChg chg="add del mod">
          <ac:chgData name="Jim Fleming" userId="161791bae1afb603" providerId="LiveId" clId="{E788F247-366A-134E-94F6-EF7ECDA605B6}" dt="2022-07-29T21:41:06.704" v="1046" actId="478"/>
          <ac:grpSpMkLst>
            <pc:docMk/>
            <pc:sldMk cId="2106496173" sldId="345"/>
            <ac:grpSpMk id="6" creationId="{210FDAEE-B541-3E70-89DF-0DD0CC22B336}"/>
          </ac:grpSpMkLst>
        </pc:grpChg>
        <pc:graphicFrameChg chg="add del mod modGraphic">
          <ac:chgData name="Jim Fleming" userId="161791bae1afb603" providerId="LiveId" clId="{E788F247-366A-134E-94F6-EF7ECDA605B6}" dt="2022-07-29T21:41:04.426" v="1045" actId="478"/>
          <ac:graphicFrameMkLst>
            <pc:docMk/>
            <pc:sldMk cId="2106496173" sldId="345"/>
            <ac:graphicFrameMk id="4" creationId="{D818C693-1003-8406-F1B8-174107F11529}"/>
          </ac:graphicFrameMkLst>
        </pc:graphicFrameChg>
      </pc:sldChg>
      <pc:sldChg chg="new del">
        <pc:chgData name="Jim Fleming" userId="161791bae1afb603" providerId="LiveId" clId="{E788F247-366A-134E-94F6-EF7ECDA605B6}" dt="2022-07-29T21:41:16.094" v="1050" actId="2696"/>
        <pc:sldMkLst>
          <pc:docMk/>
          <pc:sldMk cId="2993589072" sldId="346"/>
        </pc:sldMkLst>
      </pc:sldChg>
      <pc:sldChg chg="add del ord">
        <pc:chgData name="Jim Fleming" userId="161791bae1afb603" providerId="LiveId" clId="{E788F247-366A-134E-94F6-EF7ECDA605B6}" dt="2022-07-29T21:45:11.691" v="1330" actId="2696"/>
        <pc:sldMkLst>
          <pc:docMk/>
          <pc:sldMk cId="1558380582" sldId="347"/>
        </pc:sldMkLst>
      </pc:sldChg>
      <pc:sldChg chg="add del ord">
        <pc:chgData name="Jim Fleming" userId="161791bae1afb603" providerId="LiveId" clId="{E788F247-366A-134E-94F6-EF7ECDA605B6}" dt="2022-07-29T21:45:15.053" v="1331" actId="2696"/>
        <pc:sldMkLst>
          <pc:docMk/>
          <pc:sldMk cId="2930435792" sldId="348"/>
        </pc:sldMkLst>
      </pc:sldChg>
      <pc:sldChg chg="add del">
        <pc:chgData name="Jim Fleming" userId="161791bae1afb603" providerId="LiveId" clId="{E788F247-366A-134E-94F6-EF7ECDA605B6}" dt="2022-07-29T21:45:05.724" v="1327" actId="2696"/>
        <pc:sldMkLst>
          <pc:docMk/>
          <pc:sldMk cId="778471524" sldId="349"/>
        </pc:sldMkLst>
      </pc:sldChg>
      <pc:sldChg chg="add ord">
        <pc:chgData name="Jim Fleming" userId="161791bae1afb603" providerId="LiveId" clId="{E788F247-366A-134E-94F6-EF7ECDA605B6}" dt="2022-07-29T21:45:01.627" v="1325" actId="20578"/>
        <pc:sldMkLst>
          <pc:docMk/>
          <pc:sldMk cId="232880010" sldId="350"/>
        </pc:sldMkLst>
      </pc:sldChg>
      <pc:sldChg chg="add ord">
        <pc:chgData name="Jim Fleming" userId="161791bae1afb603" providerId="LiveId" clId="{E788F247-366A-134E-94F6-EF7ECDA605B6}" dt="2022-07-29T21:45:09.990" v="1329" actId="20578"/>
        <pc:sldMkLst>
          <pc:docMk/>
          <pc:sldMk cId="3141881432" sldId="351"/>
        </pc:sldMkLst>
      </pc:sldChg>
      <pc:sldChg chg="add ord">
        <pc:chgData name="Jim Fleming" userId="161791bae1afb603" providerId="LiveId" clId="{E788F247-366A-134E-94F6-EF7ECDA605B6}" dt="2022-07-29T21:45:19.244" v="1333" actId="20578"/>
        <pc:sldMkLst>
          <pc:docMk/>
          <pc:sldMk cId="1057515346" sldId="352"/>
        </pc:sldMkLst>
      </pc:sldChg>
      <pc:sldChg chg="add del ord">
        <pc:chgData name="Jim Fleming" userId="161791bae1afb603" providerId="LiveId" clId="{E788F247-366A-134E-94F6-EF7ECDA605B6}" dt="2022-07-30T13:58:05.300" v="1716" actId="2696"/>
        <pc:sldMkLst>
          <pc:docMk/>
          <pc:sldMk cId="3973137776" sldId="353"/>
        </pc:sldMkLst>
      </pc:sldChg>
      <pc:sldChg chg="addSp delSp modSp add mod ord">
        <pc:chgData name="Jim Fleming" userId="161791bae1afb603" providerId="LiveId" clId="{E788F247-366A-134E-94F6-EF7ECDA605B6}" dt="2022-07-30T14:00:02.737" v="1930" actId="14100"/>
        <pc:sldMkLst>
          <pc:docMk/>
          <pc:sldMk cId="3980784056" sldId="354"/>
        </pc:sldMkLst>
        <pc:spChg chg="add del mod">
          <ac:chgData name="Jim Fleming" userId="161791bae1afb603" providerId="LiveId" clId="{E788F247-366A-134E-94F6-EF7ECDA605B6}" dt="2022-07-29T21:47:44.376" v="1360" actId="478"/>
          <ac:spMkLst>
            <pc:docMk/>
            <pc:sldMk cId="3980784056" sldId="354"/>
            <ac:spMk id="3" creationId="{6F4BAD50-C46A-2471-8F05-F541955408C7}"/>
          </ac:spMkLst>
        </pc:spChg>
        <pc:spChg chg="add del mod">
          <ac:chgData name="Jim Fleming" userId="161791bae1afb603" providerId="LiveId" clId="{E788F247-366A-134E-94F6-EF7ECDA605B6}" dt="2022-07-29T21:47:45.121" v="1361" actId="478"/>
          <ac:spMkLst>
            <pc:docMk/>
            <pc:sldMk cId="3980784056" sldId="354"/>
            <ac:spMk id="5" creationId="{D18618B9-99CF-00FA-8E56-988FA756647A}"/>
          </ac:spMkLst>
        </pc:spChg>
        <pc:spChg chg="add mod">
          <ac:chgData name="Jim Fleming" userId="161791bae1afb603" providerId="LiveId" clId="{E788F247-366A-134E-94F6-EF7ECDA605B6}" dt="2022-07-29T21:50:08.512" v="1591" actId="1076"/>
          <ac:spMkLst>
            <pc:docMk/>
            <pc:sldMk cId="3980784056" sldId="354"/>
            <ac:spMk id="6" creationId="{D7C5DCB2-FE9C-D43A-BFA6-2251DABF1E0D}"/>
          </ac:spMkLst>
        </pc:spChg>
        <pc:spChg chg="add mod">
          <ac:chgData name="Jim Fleming" userId="161791bae1afb603" providerId="LiveId" clId="{E788F247-366A-134E-94F6-EF7ECDA605B6}" dt="2022-07-30T14:00:02.737" v="1930" actId="14100"/>
          <ac:spMkLst>
            <pc:docMk/>
            <pc:sldMk cId="3980784056" sldId="354"/>
            <ac:spMk id="7" creationId="{47373CE5-F17B-81FD-87B5-1339FAEAC35D}"/>
          </ac:spMkLst>
        </pc:spChg>
        <pc:spChg chg="del mod">
          <ac:chgData name="Jim Fleming" userId="161791bae1afb603" providerId="LiveId" clId="{E788F247-366A-134E-94F6-EF7ECDA605B6}" dt="2022-07-29T21:47:40.869" v="1358" actId="478"/>
          <ac:spMkLst>
            <pc:docMk/>
            <pc:sldMk cId="3980784056" sldId="354"/>
            <ac:spMk id="14" creationId="{5F776F3F-31E1-B7AA-5D11-1AB1A9490BFE}"/>
          </ac:spMkLst>
        </pc:spChg>
        <pc:spChg chg="del mod ord">
          <ac:chgData name="Jim Fleming" userId="161791bae1afb603" providerId="LiveId" clId="{E788F247-366A-134E-94F6-EF7ECDA605B6}" dt="2022-07-29T21:47:42.684" v="1359" actId="478"/>
          <ac:spMkLst>
            <pc:docMk/>
            <pc:sldMk cId="3980784056" sldId="354"/>
            <ac:spMk id="15" creationId="{471D51D5-D023-7649-17ED-5DEAD848493E}"/>
          </ac:spMkLst>
        </pc:spChg>
        <pc:spChg chg="del">
          <ac:chgData name="Jim Fleming" userId="161791bae1afb603" providerId="LiveId" clId="{E788F247-366A-134E-94F6-EF7ECDA605B6}" dt="2022-07-29T21:47:23.680" v="1355" actId="26606"/>
          <ac:spMkLst>
            <pc:docMk/>
            <pc:sldMk cId="3980784056" sldId="354"/>
            <ac:spMk id="6158" creationId="{B0792D4F-247E-46FE-85FC-881DEFA41D94}"/>
          </ac:spMkLst>
        </pc:spChg>
        <pc:spChg chg="add">
          <ac:chgData name="Jim Fleming" userId="161791bae1afb603" providerId="LiveId" clId="{E788F247-366A-134E-94F6-EF7ECDA605B6}" dt="2022-07-29T21:47:23.680" v="1355" actId="26606"/>
          <ac:spMkLst>
            <pc:docMk/>
            <pc:sldMk cId="3980784056" sldId="354"/>
            <ac:spMk id="8199" creationId="{B0792D4F-247E-46FE-85FC-881DEFA41D94}"/>
          </ac:spMkLst>
        </pc:spChg>
        <pc:picChg chg="del">
          <ac:chgData name="Jim Fleming" userId="161791bae1afb603" providerId="LiveId" clId="{E788F247-366A-134E-94F6-EF7ECDA605B6}" dt="2022-07-29T21:47:17.265" v="1353" actId="478"/>
          <ac:picMkLst>
            <pc:docMk/>
            <pc:sldMk cId="3980784056" sldId="354"/>
            <ac:picMk id="6148" creationId="{CED99999-D45D-7932-479E-91D982F1EB87}"/>
          </ac:picMkLst>
        </pc:picChg>
        <pc:picChg chg="add mod">
          <ac:chgData name="Jim Fleming" userId="161791bae1afb603" providerId="LiveId" clId="{E788F247-366A-134E-94F6-EF7ECDA605B6}" dt="2022-07-29T21:47:33.044" v="1356" actId="196"/>
          <ac:picMkLst>
            <pc:docMk/>
            <pc:sldMk cId="3980784056" sldId="354"/>
            <ac:picMk id="8194" creationId="{36E15443-2AAB-81E0-A96B-FD28BAB98F90}"/>
          </ac:picMkLst>
        </pc:picChg>
        <pc:cxnChg chg="del">
          <ac:chgData name="Jim Fleming" userId="161791bae1afb603" providerId="LiveId" clId="{E788F247-366A-134E-94F6-EF7ECDA605B6}" dt="2022-07-29T21:47:23.680" v="1355" actId="26606"/>
          <ac:cxnSpMkLst>
            <pc:docMk/>
            <pc:sldMk cId="3980784056" sldId="354"/>
            <ac:cxnSpMk id="6160" creationId="{7AD0F4D2-80E7-4A78-82EE-BEAEE4945407}"/>
          </ac:cxnSpMkLst>
        </pc:cxnChg>
        <pc:cxnChg chg="add">
          <ac:chgData name="Jim Fleming" userId="161791bae1afb603" providerId="LiveId" clId="{E788F247-366A-134E-94F6-EF7ECDA605B6}" dt="2022-07-29T21:47:23.680" v="1355" actId="26606"/>
          <ac:cxnSpMkLst>
            <pc:docMk/>
            <pc:sldMk cId="3980784056" sldId="354"/>
            <ac:cxnSpMk id="8201" creationId="{7AD0F4D2-80E7-4A78-82EE-BEAEE4945407}"/>
          </ac:cxnSpMkLst>
        </pc:cxnChg>
      </pc:sldChg>
      <pc:sldChg chg="add ord">
        <pc:chgData name="Jim Fleming" userId="161791bae1afb603" providerId="LiveId" clId="{E788F247-366A-134E-94F6-EF7ECDA605B6}" dt="2022-07-29T21:50:28.983" v="1597" actId="20578"/>
        <pc:sldMkLst>
          <pc:docMk/>
          <pc:sldMk cId="2208797292" sldId="355"/>
        </pc:sldMkLst>
      </pc:sldChg>
      <pc:sldChg chg="add">
        <pc:chgData name="Jim Fleming" userId="161791bae1afb603" providerId="LiveId" clId="{E788F247-366A-134E-94F6-EF7ECDA605B6}" dt="2022-07-29T21:51:50.418" v="1598" actId="2890"/>
        <pc:sldMkLst>
          <pc:docMk/>
          <pc:sldMk cId="2159946359" sldId="356"/>
        </pc:sldMkLst>
      </pc:sldChg>
      <pc:sldChg chg="addSp delSp modSp add mod">
        <pc:chgData name="Jim Fleming" userId="161791bae1afb603" providerId="LiveId" clId="{E788F247-366A-134E-94F6-EF7ECDA605B6}" dt="2022-07-30T14:32:53.469" v="2177" actId="207"/>
        <pc:sldMkLst>
          <pc:docMk/>
          <pc:sldMk cId="2946250559" sldId="357"/>
        </pc:sldMkLst>
        <pc:spChg chg="del mod">
          <ac:chgData name="Jim Fleming" userId="161791bae1afb603" providerId="LiveId" clId="{E788F247-366A-134E-94F6-EF7ECDA605B6}" dt="2022-07-29T23:53:09.058" v="1659" actId="478"/>
          <ac:spMkLst>
            <pc:docMk/>
            <pc:sldMk cId="2946250559" sldId="357"/>
            <ac:spMk id="2" creationId="{56E8B136-55D1-C229-815B-0FAB21102D38}"/>
          </ac:spMkLst>
        </pc:spChg>
        <pc:spChg chg="del">
          <ac:chgData name="Jim Fleming" userId="161791bae1afb603" providerId="LiveId" clId="{E788F247-366A-134E-94F6-EF7ECDA605B6}" dt="2022-07-29T21:52:04.206" v="1613" actId="478"/>
          <ac:spMkLst>
            <pc:docMk/>
            <pc:sldMk cId="2946250559" sldId="357"/>
            <ac:spMk id="3" creationId="{D7D72439-284A-008E-61E4-489A6FFD0D14}"/>
          </ac:spMkLst>
        </pc:spChg>
        <pc:spChg chg="add del mod">
          <ac:chgData name="Jim Fleming" userId="161791bae1afb603" providerId="LiveId" clId="{E788F247-366A-134E-94F6-EF7ECDA605B6}" dt="2022-07-29T21:52:06.269" v="1614" actId="478"/>
          <ac:spMkLst>
            <pc:docMk/>
            <pc:sldMk cId="2946250559" sldId="357"/>
            <ac:spMk id="6" creationId="{2EC743FF-D1ED-414D-D6D6-1A5298EC46EB}"/>
          </ac:spMkLst>
        </pc:spChg>
        <pc:spChg chg="add del mod">
          <ac:chgData name="Jim Fleming" userId="161791bae1afb603" providerId="LiveId" clId="{E788F247-366A-134E-94F6-EF7ECDA605B6}" dt="2022-07-29T23:53:10.140" v="1660" actId="478"/>
          <ac:spMkLst>
            <pc:docMk/>
            <pc:sldMk cId="2946250559" sldId="357"/>
            <ac:spMk id="8" creationId="{8FE57C35-549F-726A-EE71-8E2C158F33A2}"/>
          </ac:spMkLst>
        </pc:spChg>
        <pc:spChg chg="add mod">
          <ac:chgData name="Jim Fleming" userId="161791bae1afb603" providerId="LiveId" clId="{E788F247-366A-134E-94F6-EF7ECDA605B6}" dt="2022-07-30T14:32:42.877" v="2173" actId="207"/>
          <ac:spMkLst>
            <pc:docMk/>
            <pc:sldMk cId="2946250559" sldId="357"/>
            <ac:spMk id="9" creationId="{1651B135-741B-8C2B-5B85-24CF166F5A45}"/>
          </ac:spMkLst>
        </pc:spChg>
        <pc:spChg chg="add mod">
          <ac:chgData name="Jim Fleming" userId="161791bae1afb603" providerId="LiveId" clId="{E788F247-366A-134E-94F6-EF7ECDA605B6}" dt="2022-07-30T14:32:48.590" v="2175" actId="207"/>
          <ac:spMkLst>
            <pc:docMk/>
            <pc:sldMk cId="2946250559" sldId="357"/>
            <ac:spMk id="10" creationId="{8AF4CD0F-62E7-4138-E4E4-CC1AF413B731}"/>
          </ac:spMkLst>
        </pc:spChg>
        <pc:spChg chg="add del mod">
          <ac:chgData name="Jim Fleming" userId="161791bae1afb603" providerId="LiveId" clId="{E788F247-366A-134E-94F6-EF7ECDA605B6}" dt="2022-07-30T14:10:27.830" v="2069" actId="478"/>
          <ac:spMkLst>
            <pc:docMk/>
            <pc:sldMk cId="2946250559" sldId="357"/>
            <ac:spMk id="11" creationId="{5229672C-A4A0-4C52-AA91-921A4EDF75A9}"/>
          </ac:spMkLst>
        </pc:spChg>
        <pc:spChg chg="add mod">
          <ac:chgData name="Jim Fleming" userId="161791bae1afb603" providerId="LiveId" clId="{E788F247-366A-134E-94F6-EF7ECDA605B6}" dt="2022-07-30T14:12:04.796" v="2096" actId="1076"/>
          <ac:spMkLst>
            <pc:docMk/>
            <pc:sldMk cId="2946250559" sldId="357"/>
            <ac:spMk id="12" creationId="{BF8789CD-2D7B-63DF-41D6-088EEE165676}"/>
          </ac:spMkLst>
        </pc:spChg>
        <pc:spChg chg="add mod">
          <ac:chgData name="Jim Fleming" userId="161791bae1afb603" providerId="LiveId" clId="{E788F247-366A-134E-94F6-EF7ECDA605B6}" dt="2022-07-30T14:12:04.796" v="2096" actId="1076"/>
          <ac:spMkLst>
            <pc:docMk/>
            <pc:sldMk cId="2946250559" sldId="357"/>
            <ac:spMk id="13" creationId="{41B18EB1-7A99-1889-8CE0-D0AB4DD85974}"/>
          </ac:spMkLst>
        </pc:spChg>
        <pc:spChg chg="add mod">
          <ac:chgData name="Jim Fleming" userId="161791bae1afb603" providerId="LiveId" clId="{E788F247-366A-134E-94F6-EF7ECDA605B6}" dt="2022-07-30T14:12:04.796" v="2096" actId="1076"/>
          <ac:spMkLst>
            <pc:docMk/>
            <pc:sldMk cId="2946250559" sldId="357"/>
            <ac:spMk id="14" creationId="{674EF2F7-9F30-563E-7FA9-269D190A147B}"/>
          </ac:spMkLst>
        </pc:spChg>
        <pc:spChg chg="add mod">
          <ac:chgData name="Jim Fleming" userId="161791bae1afb603" providerId="LiveId" clId="{E788F247-366A-134E-94F6-EF7ECDA605B6}" dt="2022-07-30T14:14:21.502" v="2153" actId="1076"/>
          <ac:spMkLst>
            <pc:docMk/>
            <pc:sldMk cId="2946250559" sldId="357"/>
            <ac:spMk id="15" creationId="{B372F2AA-E26E-19F3-C550-D894E947F9C7}"/>
          </ac:spMkLst>
        </pc:spChg>
        <pc:spChg chg="add mod">
          <ac:chgData name="Jim Fleming" userId="161791bae1afb603" providerId="LiveId" clId="{E788F247-366A-134E-94F6-EF7ECDA605B6}" dt="2022-07-30T14:12:53.348" v="2127" actId="167"/>
          <ac:spMkLst>
            <pc:docMk/>
            <pc:sldMk cId="2946250559" sldId="357"/>
            <ac:spMk id="16" creationId="{33E2AF2C-58F6-18B9-1CDC-3C49994327E3}"/>
          </ac:spMkLst>
        </pc:spChg>
        <pc:spChg chg="add mod">
          <ac:chgData name="Jim Fleming" userId="161791bae1afb603" providerId="LiveId" clId="{E788F247-366A-134E-94F6-EF7ECDA605B6}" dt="2022-07-30T14:12:33.912" v="2114" actId="1076"/>
          <ac:spMkLst>
            <pc:docMk/>
            <pc:sldMk cId="2946250559" sldId="357"/>
            <ac:spMk id="17" creationId="{164136C5-6165-3FB8-A114-5B480FDE1AE2}"/>
          </ac:spMkLst>
        </pc:spChg>
        <pc:spChg chg="add mod">
          <ac:chgData name="Jim Fleming" userId="161791bae1afb603" providerId="LiveId" clId="{E788F247-366A-134E-94F6-EF7ECDA605B6}" dt="2022-07-30T14:13:26.078" v="2143" actId="1076"/>
          <ac:spMkLst>
            <pc:docMk/>
            <pc:sldMk cId="2946250559" sldId="357"/>
            <ac:spMk id="18" creationId="{8C346F71-98DA-8383-3E85-953337437547}"/>
          </ac:spMkLst>
        </pc:spChg>
        <pc:spChg chg="add mod">
          <ac:chgData name="Jim Fleming" userId="161791bae1afb603" providerId="LiveId" clId="{E788F247-366A-134E-94F6-EF7ECDA605B6}" dt="2022-07-30T14:32:53.469" v="2177" actId="207"/>
          <ac:spMkLst>
            <pc:docMk/>
            <pc:sldMk cId="2946250559" sldId="357"/>
            <ac:spMk id="19" creationId="{172901C4-C1A8-F91D-4C9E-2DA2ED2C1310}"/>
          </ac:spMkLst>
        </pc:spChg>
        <pc:grpChg chg="add mod">
          <ac:chgData name="Jim Fleming" userId="161791bae1afb603" providerId="LiveId" clId="{E788F247-366A-134E-94F6-EF7ECDA605B6}" dt="2022-07-30T14:15:08.210" v="2165" actId="1035"/>
          <ac:grpSpMkLst>
            <pc:docMk/>
            <pc:sldMk cId="2946250559" sldId="357"/>
            <ac:grpSpMk id="20" creationId="{FC3F5F40-C9C3-966A-630F-33CEB145D0A0}"/>
          </ac:grpSpMkLst>
        </pc:grpChg>
        <pc:picChg chg="del">
          <ac:chgData name="Jim Fleming" userId="161791bae1afb603" providerId="LiveId" clId="{E788F247-366A-134E-94F6-EF7ECDA605B6}" dt="2022-07-29T23:53:07.301" v="1658" actId="478"/>
          <ac:picMkLst>
            <pc:docMk/>
            <pc:sldMk cId="2946250559" sldId="357"/>
            <ac:picMk id="5" creationId="{3A76972D-22C4-F901-AF69-A66D2D1DD233}"/>
          </ac:picMkLst>
        </pc:picChg>
        <pc:picChg chg="add del mod">
          <ac:chgData name="Jim Fleming" userId="161791bae1afb603" providerId="LiveId" clId="{E788F247-366A-134E-94F6-EF7ECDA605B6}" dt="2022-07-30T14:13:48.828" v="2145" actId="478"/>
          <ac:picMkLst>
            <pc:docMk/>
            <pc:sldMk cId="2946250559" sldId="357"/>
            <ac:picMk id="9218" creationId="{FA88F5A1-5004-4BD7-3C3B-303C6AE7F5C1}"/>
          </ac:picMkLst>
        </pc:picChg>
      </pc:sldChg>
      <pc:sldChg chg="modSp add mod">
        <pc:chgData name="Jim Fleming" userId="161791bae1afb603" providerId="LiveId" clId="{E788F247-366A-134E-94F6-EF7ECDA605B6}" dt="2022-07-30T13:59:51.784" v="1928" actId="14100"/>
        <pc:sldMkLst>
          <pc:docMk/>
          <pc:sldMk cId="816132151" sldId="358"/>
        </pc:sldMkLst>
        <pc:spChg chg="mod">
          <ac:chgData name="Jim Fleming" userId="161791bae1afb603" providerId="LiveId" clId="{E788F247-366A-134E-94F6-EF7ECDA605B6}" dt="2022-07-30T13:59:51.784" v="1928" actId="14100"/>
          <ac:spMkLst>
            <pc:docMk/>
            <pc:sldMk cId="816132151" sldId="358"/>
            <ac:spMk id="7" creationId="{47373CE5-F17B-81FD-87B5-1339FAEAC35D}"/>
          </ac:spMkLst>
        </pc:spChg>
      </pc:sldChg>
    </pc:docChg>
  </pc:docChgLst>
  <pc:docChgLst>
    <pc:chgData name="Jim Fleming" userId="161791bae1afb603" providerId="LiveId" clId="{BBB19B1C-14CC-8B41-A297-B09F6E9309D4}"/>
    <pc:docChg chg="undo redo custSel addSld delSld modSld sldOrd">
      <pc:chgData name="Jim Fleming" userId="161791bae1afb603" providerId="LiveId" clId="{BBB19B1C-14CC-8B41-A297-B09F6E9309D4}" dt="2023-01-29T01:12:03.464" v="988" actId="2696"/>
      <pc:docMkLst>
        <pc:docMk/>
      </pc:docMkLst>
      <pc:sldChg chg="modSp mod ord">
        <pc:chgData name="Jim Fleming" userId="161791bae1afb603" providerId="LiveId" clId="{BBB19B1C-14CC-8B41-A297-B09F6E9309D4}" dt="2023-01-29T01:09:59.666" v="979" actId="20578"/>
        <pc:sldMkLst>
          <pc:docMk/>
          <pc:sldMk cId="3964023673" sldId="336"/>
        </pc:sldMkLst>
        <pc:spChg chg="mod">
          <ac:chgData name="Jim Fleming" userId="161791bae1afb603" providerId="LiveId" clId="{BBB19B1C-14CC-8B41-A297-B09F6E9309D4}" dt="2023-01-29T00:19:58.356" v="12" actId="20577"/>
          <ac:spMkLst>
            <pc:docMk/>
            <pc:sldMk cId="3964023673" sldId="336"/>
            <ac:spMk id="2" creationId="{56E8B136-55D1-C229-815B-0FAB21102D38}"/>
          </ac:spMkLst>
        </pc:spChg>
        <pc:spChg chg="mod">
          <ac:chgData name="Jim Fleming" userId="161791bae1afb603" providerId="LiveId" clId="{BBB19B1C-14CC-8B41-A297-B09F6E9309D4}" dt="2023-01-29T00:20:48.063" v="21" actId="179"/>
          <ac:spMkLst>
            <pc:docMk/>
            <pc:sldMk cId="3964023673" sldId="336"/>
            <ac:spMk id="3" creationId="{D7D72439-284A-008E-61E4-489A6FFD0D14}"/>
          </ac:spMkLst>
        </pc:spChg>
      </pc:sldChg>
      <pc:sldChg chg="modSp mod">
        <pc:chgData name="Jim Fleming" userId="161791bae1afb603" providerId="LiveId" clId="{BBB19B1C-14CC-8B41-A297-B09F6E9309D4}" dt="2023-01-29T00:19:53.889" v="9" actId="20577"/>
        <pc:sldMkLst>
          <pc:docMk/>
          <pc:sldMk cId="3301827054" sldId="420"/>
        </pc:sldMkLst>
        <pc:spChg chg="mod">
          <ac:chgData name="Jim Fleming" userId="161791bae1afb603" providerId="LiveId" clId="{BBB19B1C-14CC-8B41-A297-B09F6E9309D4}" dt="2023-01-29T00:19:49.501" v="6" actId="20577"/>
          <ac:spMkLst>
            <pc:docMk/>
            <pc:sldMk cId="3301827054" sldId="420"/>
            <ac:spMk id="2" creationId="{56E8B136-55D1-C229-815B-0FAB21102D38}"/>
          </ac:spMkLst>
        </pc:spChg>
        <pc:spChg chg="mod">
          <ac:chgData name="Jim Fleming" userId="161791bae1afb603" providerId="LiveId" clId="{BBB19B1C-14CC-8B41-A297-B09F6E9309D4}" dt="2023-01-29T00:19:53.889" v="9" actId="20577"/>
          <ac:spMkLst>
            <pc:docMk/>
            <pc:sldMk cId="3301827054" sldId="420"/>
            <ac:spMk id="3" creationId="{D7D72439-284A-008E-61E4-489A6FFD0D14}"/>
          </ac:spMkLst>
        </pc:spChg>
      </pc:sldChg>
      <pc:sldChg chg="add del">
        <pc:chgData name="Jim Fleming" userId="161791bae1afb603" providerId="LiveId" clId="{BBB19B1C-14CC-8B41-A297-B09F6E9309D4}" dt="2023-01-29T01:11:02.242" v="981" actId="2696"/>
        <pc:sldMkLst>
          <pc:docMk/>
          <pc:sldMk cId="289674539" sldId="436"/>
        </pc:sldMkLst>
      </pc:sldChg>
      <pc:sldChg chg="addSp delSp modSp add mod ord modShow">
        <pc:chgData name="Jim Fleming" userId="161791bae1afb603" providerId="LiveId" clId="{BBB19B1C-14CC-8B41-A297-B09F6E9309D4}" dt="2023-01-29T01:11:47.056" v="982" actId="20578"/>
        <pc:sldMkLst>
          <pc:docMk/>
          <pc:sldMk cId="3196038374" sldId="437"/>
        </pc:sldMkLst>
        <pc:spChg chg="mod">
          <ac:chgData name="Jim Fleming" userId="161791bae1afb603" providerId="LiveId" clId="{BBB19B1C-14CC-8B41-A297-B09F6E9309D4}" dt="2023-01-29T00:29:55.173" v="257" actId="113"/>
          <ac:spMkLst>
            <pc:docMk/>
            <pc:sldMk cId="3196038374" sldId="437"/>
            <ac:spMk id="14" creationId="{5F776F3F-31E1-B7AA-5D11-1AB1A9490BFE}"/>
          </ac:spMkLst>
        </pc:spChg>
        <pc:picChg chg="add mod">
          <ac:chgData name="Jim Fleming" userId="161791bae1afb603" providerId="LiveId" clId="{BBB19B1C-14CC-8B41-A297-B09F6E9309D4}" dt="2023-01-29T00:22:48.950" v="36" actId="1076"/>
          <ac:picMkLst>
            <pc:docMk/>
            <pc:sldMk cId="3196038374" sldId="437"/>
            <ac:picMk id="1026" creationId="{1A472A84-8296-34B5-27E4-2AC3FD08E334}"/>
          </ac:picMkLst>
        </pc:picChg>
        <pc:picChg chg="del">
          <ac:chgData name="Jim Fleming" userId="161791bae1afb603" providerId="LiveId" clId="{BBB19B1C-14CC-8B41-A297-B09F6E9309D4}" dt="2023-01-29T00:22:51.249" v="37" actId="478"/>
          <ac:picMkLst>
            <pc:docMk/>
            <pc:sldMk cId="3196038374" sldId="437"/>
            <ac:picMk id="6148" creationId="{CED99999-D45D-7932-479E-91D982F1EB87}"/>
          </ac:picMkLst>
        </pc:picChg>
      </pc:sldChg>
      <pc:sldChg chg="addSp delSp modSp add mod ord">
        <pc:chgData name="Jim Fleming" userId="161791bae1afb603" providerId="LiveId" clId="{BBB19B1C-14CC-8B41-A297-B09F6E9309D4}" dt="2023-01-29T01:11:51.573" v="983" actId="20578"/>
        <pc:sldMkLst>
          <pc:docMk/>
          <pc:sldMk cId="952658535" sldId="438"/>
        </pc:sldMkLst>
        <pc:spChg chg="mod">
          <ac:chgData name="Jim Fleming" userId="161791bae1afb603" providerId="LiveId" clId="{BBB19B1C-14CC-8B41-A297-B09F6E9309D4}" dt="2023-01-29T00:24:08.933" v="136" actId="313"/>
          <ac:spMkLst>
            <pc:docMk/>
            <pc:sldMk cId="952658535" sldId="438"/>
            <ac:spMk id="2" creationId="{56E8B136-55D1-C229-815B-0FAB21102D38}"/>
          </ac:spMkLst>
        </pc:spChg>
        <pc:spChg chg="del">
          <ac:chgData name="Jim Fleming" userId="161791bae1afb603" providerId="LiveId" clId="{BBB19B1C-14CC-8B41-A297-B09F6E9309D4}" dt="2023-01-29T00:24:25.118" v="137" actId="478"/>
          <ac:spMkLst>
            <pc:docMk/>
            <pc:sldMk cId="952658535" sldId="438"/>
            <ac:spMk id="3" creationId="{D7D72439-284A-008E-61E4-489A6FFD0D14}"/>
          </ac:spMkLst>
        </pc:spChg>
        <pc:spChg chg="add del mod">
          <ac:chgData name="Jim Fleming" userId="161791bae1afb603" providerId="LiveId" clId="{BBB19B1C-14CC-8B41-A297-B09F6E9309D4}" dt="2023-01-29T00:24:26.545" v="138" actId="478"/>
          <ac:spMkLst>
            <pc:docMk/>
            <pc:sldMk cId="952658535" sldId="438"/>
            <ac:spMk id="6" creationId="{FD856D51-CD98-D0FF-3D4F-C987B002AD30}"/>
          </ac:spMkLst>
        </pc:spChg>
        <pc:spChg chg="add mod">
          <ac:chgData name="Jim Fleming" userId="161791bae1afb603" providerId="LiveId" clId="{BBB19B1C-14CC-8B41-A297-B09F6E9309D4}" dt="2023-01-29T00:27:41.841" v="186" actId="692"/>
          <ac:spMkLst>
            <pc:docMk/>
            <pc:sldMk cId="952658535" sldId="438"/>
            <ac:spMk id="12" creationId="{94BAD3EC-B3DA-78A6-D4AB-EB9572B13977}"/>
          </ac:spMkLst>
        </pc:spChg>
        <pc:picChg chg="add del mod">
          <ac:chgData name="Jim Fleming" userId="161791bae1afb603" providerId="LiveId" clId="{BBB19B1C-14CC-8B41-A297-B09F6E9309D4}" dt="2023-01-29T00:26:40.377" v="163" actId="478"/>
          <ac:picMkLst>
            <pc:docMk/>
            <pc:sldMk cId="952658535" sldId="438"/>
            <ac:picMk id="2050" creationId="{04770729-742E-6DAD-B425-ADD5BCD90149}"/>
          </ac:picMkLst>
        </pc:picChg>
        <pc:cxnChg chg="add del mod">
          <ac:chgData name="Jim Fleming" userId="161791bae1afb603" providerId="LiveId" clId="{BBB19B1C-14CC-8B41-A297-B09F6E9309D4}" dt="2023-01-29T00:27:16.386" v="165" actId="478"/>
          <ac:cxnSpMkLst>
            <pc:docMk/>
            <pc:sldMk cId="952658535" sldId="438"/>
            <ac:cxnSpMk id="8" creationId="{349A6858-1F82-FDD0-9C3B-9573A5721496}"/>
          </ac:cxnSpMkLst>
        </pc:cxnChg>
        <pc:cxnChg chg="add del mod">
          <ac:chgData name="Jim Fleming" userId="161791bae1afb603" providerId="LiveId" clId="{BBB19B1C-14CC-8B41-A297-B09F6E9309D4}" dt="2023-01-29T00:27:17.038" v="166" actId="478"/>
          <ac:cxnSpMkLst>
            <pc:docMk/>
            <pc:sldMk cId="952658535" sldId="438"/>
            <ac:cxnSpMk id="9" creationId="{B1F077B2-3404-AE4C-85B7-E9F393F5E6A9}"/>
          </ac:cxnSpMkLst>
        </pc:cxnChg>
        <pc:cxnChg chg="add mod">
          <ac:chgData name="Jim Fleming" userId="161791bae1afb603" providerId="LiveId" clId="{BBB19B1C-14CC-8B41-A297-B09F6E9309D4}" dt="2023-01-29T00:28:09.888" v="230" actId="1076"/>
          <ac:cxnSpMkLst>
            <pc:docMk/>
            <pc:sldMk cId="952658535" sldId="438"/>
            <ac:cxnSpMk id="14" creationId="{B33736F4-1ED2-3010-3560-BEB64FE17C64}"/>
          </ac:cxnSpMkLst>
        </pc:cxnChg>
        <pc:cxnChg chg="add mod">
          <ac:chgData name="Jim Fleming" userId="161791bae1afb603" providerId="LiveId" clId="{BBB19B1C-14CC-8B41-A297-B09F6E9309D4}" dt="2023-01-29T00:28:23.836" v="234" actId="1076"/>
          <ac:cxnSpMkLst>
            <pc:docMk/>
            <pc:sldMk cId="952658535" sldId="438"/>
            <ac:cxnSpMk id="16" creationId="{85986167-A3D2-6C9C-A4D6-303AADB6BEDF}"/>
          </ac:cxnSpMkLst>
        </pc:cxnChg>
      </pc:sldChg>
      <pc:sldChg chg="del">
        <pc:chgData name="Jim Fleming" userId="161791bae1afb603" providerId="LiveId" clId="{BBB19B1C-14CC-8B41-A297-B09F6E9309D4}" dt="2023-01-29T00:21:17.680" v="22" actId="2696"/>
        <pc:sldMkLst>
          <pc:docMk/>
          <pc:sldMk cId="1990763147" sldId="438"/>
        </pc:sldMkLst>
      </pc:sldChg>
      <pc:sldChg chg="new del">
        <pc:chgData name="Jim Fleming" userId="161791bae1afb603" providerId="LiveId" clId="{BBB19B1C-14CC-8B41-A297-B09F6E9309D4}" dt="2023-01-29T00:23:52.320" v="107" actId="2696"/>
        <pc:sldMkLst>
          <pc:docMk/>
          <pc:sldMk cId="3377019186" sldId="438"/>
        </pc:sldMkLst>
      </pc:sldChg>
      <pc:sldChg chg="del">
        <pc:chgData name="Jim Fleming" userId="161791bae1afb603" providerId="LiveId" clId="{BBB19B1C-14CC-8B41-A297-B09F6E9309D4}" dt="2023-01-29T00:21:19.242" v="23" actId="2696"/>
        <pc:sldMkLst>
          <pc:docMk/>
          <pc:sldMk cId="3232065957" sldId="439"/>
        </pc:sldMkLst>
      </pc:sldChg>
      <pc:sldChg chg="modSp add mod ord">
        <pc:chgData name="Jim Fleming" userId="161791bae1afb603" providerId="LiveId" clId="{BBB19B1C-14CC-8B41-A297-B09F6E9309D4}" dt="2023-01-29T01:11:56.694" v="984" actId="20578"/>
        <pc:sldMkLst>
          <pc:docMk/>
          <pc:sldMk cId="4206172479" sldId="439"/>
        </pc:sldMkLst>
        <pc:spChg chg="mod">
          <ac:chgData name="Jim Fleming" userId="161791bae1afb603" providerId="LiveId" clId="{BBB19B1C-14CC-8B41-A297-B09F6E9309D4}" dt="2023-01-29T00:32:55.888" v="429" actId="313"/>
          <ac:spMkLst>
            <pc:docMk/>
            <pc:sldMk cId="4206172479" sldId="439"/>
            <ac:spMk id="14" creationId="{5F776F3F-31E1-B7AA-5D11-1AB1A9490BFE}"/>
          </ac:spMkLst>
        </pc:spChg>
      </pc:sldChg>
      <pc:sldChg chg="modSp add mod ord">
        <pc:chgData name="Jim Fleming" userId="161791bae1afb603" providerId="LiveId" clId="{BBB19B1C-14CC-8B41-A297-B09F6E9309D4}" dt="2023-01-29T01:11:58.184" v="985" actId="20578"/>
        <pc:sldMkLst>
          <pc:docMk/>
          <pc:sldMk cId="1211719700" sldId="440"/>
        </pc:sldMkLst>
        <pc:spChg chg="mod">
          <ac:chgData name="Jim Fleming" userId="161791bae1afb603" providerId="LiveId" clId="{BBB19B1C-14CC-8B41-A297-B09F6E9309D4}" dt="2023-01-29T00:33:48.359" v="437" actId="207"/>
          <ac:spMkLst>
            <pc:docMk/>
            <pc:sldMk cId="1211719700" sldId="440"/>
            <ac:spMk id="14" creationId="{5F776F3F-31E1-B7AA-5D11-1AB1A9490BFE}"/>
          </ac:spMkLst>
        </pc:spChg>
      </pc:sldChg>
      <pc:sldChg chg="del">
        <pc:chgData name="Jim Fleming" userId="161791bae1afb603" providerId="LiveId" clId="{BBB19B1C-14CC-8B41-A297-B09F6E9309D4}" dt="2023-01-29T00:21:21.135" v="24" actId="2696"/>
        <pc:sldMkLst>
          <pc:docMk/>
          <pc:sldMk cId="2224102005" sldId="440"/>
        </pc:sldMkLst>
      </pc:sldChg>
      <pc:sldChg chg="addSp delSp modSp add mod ord setBg">
        <pc:chgData name="Jim Fleming" userId="161791bae1afb603" providerId="LiveId" clId="{BBB19B1C-14CC-8B41-A297-B09F6E9309D4}" dt="2023-01-29T01:10:02.714" v="980" actId="20578"/>
        <pc:sldMkLst>
          <pc:docMk/>
          <pc:sldMk cId="2792576406" sldId="441"/>
        </pc:sldMkLst>
        <pc:spChg chg="mod">
          <ac:chgData name="Jim Fleming" userId="161791bae1afb603" providerId="LiveId" clId="{BBB19B1C-14CC-8B41-A297-B09F6E9309D4}" dt="2023-01-29T01:02:50.787" v="938" actId="20577"/>
          <ac:spMkLst>
            <pc:docMk/>
            <pc:sldMk cId="2792576406" sldId="441"/>
            <ac:spMk id="2" creationId="{56E8B136-55D1-C229-815B-0FAB21102D38}"/>
          </ac:spMkLst>
        </pc:spChg>
        <pc:spChg chg="del">
          <ac:chgData name="Jim Fleming" userId="161791bae1afb603" providerId="LiveId" clId="{BBB19B1C-14CC-8B41-A297-B09F6E9309D4}" dt="2023-01-29T00:51:04.342" v="456" actId="478"/>
          <ac:spMkLst>
            <pc:docMk/>
            <pc:sldMk cId="2792576406" sldId="441"/>
            <ac:spMk id="12" creationId="{94BAD3EC-B3DA-78A6-D4AB-EB9572B13977}"/>
          </ac:spMkLst>
        </pc:spChg>
        <pc:graphicFrameChg chg="add del mod modGraphic">
          <ac:chgData name="Jim Fleming" userId="161791bae1afb603" providerId="LiveId" clId="{BBB19B1C-14CC-8B41-A297-B09F6E9309D4}" dt="2023-01-29T00:58:57.459" v="686" actId="478"/>
          <ac:graphicFrameMkLst>
            <pc:docMk/>
            <pc:sldMk cId="2792576406" sldId="441"/>
            <ac:graphicFrameMk id="3" creationId="{87F1C49B-2BD4-7B32-B7D8-EC648BBD755A}"/>
          </ac:graphicFrameMkLst>
        </pc:graphicFrameChg>
        <pc:graphicFrameChg chg="add mod modGraphic">
          <ac:chgData name="Jim Fleming" userId="161791bae1afb603" providerId="LiveId" clId="{BBB19B1C-14CC-8B41-A297-B09F6E9309D4}" dt="2023-01-29T01:05:59.730" v="975" actId="6549"/>
          <ac:graphicFrameMkLst>
            <pc:docMk/>
            <pc:sldMk cId="2792576406" sldId="441"/>
            <ac:graphicFrameMk id="4" creationId="{055B0223-314C-FF8C-462A-2D5D63CEEEB4}"/>
          </ac:graphicFrameMkLst>
        </pc:graphicFrameChg>
        <pc:graphicFrameChg chg="add del mod">
          <ac:chgData name="Jim Fleming" userId="161791bae1afb603" providerId="LiveId" clId="{BBB19B1C-14CC-8B41-A297-B09F6E9309D4}" dt="2023-01-29T00:58:56.685" v="685" actId="478"/>
          <ac:graphicFrameMkLst>
            <pc:docMk/>
            <pc:sldMk cId="2792576406" sldId="441"/>
            <ac:graphicFrameMk id="6" creationId="{FF0E5B63-B401-8229-2E3E-54242EC3B812}"/>
          </ac:graphicFrameMkLst>
        </pc:graphicFrameChg>
        <pc:graphicFrameChg chg="add del mod">
          <ac:chgData name="Jim Fleming" userId="161791bae1afb603" providerId="LiveId" clId="{BBB19B1C-14CC-8B41-A297-B09F6E9309D4}" dt="2023-01-29T00:58:55.769" v="684" actId="478"/>
          <ac:graphicFrameMkLst>
            <pc:docMk/>
            <pc:sldMk cId="2792576406" sldId="441"/>
            <ac:graphicFrameMk id="7" creationId="{ECC07103-0AA0-9D96-9B6A-9C7244DF7654}"/>
          </ac:graphicFrameMkLst>
        </pc:graphicFrameChg>
        <pc:cxnChg chg="del">
          <ac:chgData name="Jim Fleming" userId="161791bae1afb603" providerId="LiveId" clId="{BBB19B1C-14CC-8B41-A297-B09F6E9309D4}" dt="2023-01-29T00:51:05.335" v="457" actId="478"/>
          <ac:cxnSpMkLst>
            <pc:docMk/>
            <pc:sldMk cId="2792576406" sldId="441"/>
            <ac:cxnSpMk id="14" creationId="{B33736F4-1ED2-3010-3560-BEB64FE17C64}"/>
          </ac:cxnSpMkLst>
        </pc:cxnChg>
        <pc:cxnChg chg="del">
          <ac:chgData name="Jim Fleming" userId="161791bae1afb603" providerId="LiveId" clId="{BBB19B1C-14CC-8B41-A297-B09F6E9309D4}" dt="2023-01-29T00:51:05.335" v="457" actId="478"/>
          <ac:cxnSpMkLst>
            <pc:docMk/>
            <pc:sldMk cId="2792576406" sldId="441"/>
            <ac:cxnSpMk id="16" creationId="{85986167-A3D2-6C9C-A4D6-303AADB6BEDF}"/>
          </ac:cxnSpMkLst>
        </pc:cxnChg>
      </pc:sldChg>
      <pc:sldChg chg="del">
        <pc:chgData name="Jim Fleming" userId="161791bae1afb603" providerId="LiveId" clId="{BBB19B1C-14CC-8B41-A297-B09F6E9309D4}" dt="2023-01-29T00:21:21.829" v="25" actId="2696"/>
        <pc:sldMkLst>
          <pc:docMk/>
          <pc:sldMk cId="2558990862" sldId="442"/>
        </pc:sldMkLst>
      </pc:sldChg>
      <pc:sldChg chg="add">
        <pc:chgData name="Jim Fleming" userId="161791bae1afb603" providerId="LiveId" clId="{BBB19B1C-14CC-8B41-A297-B09F6E9309D4}" dt="2023-01-29T01:06:18.542" v="976" actId="2890"/>
        <pc:sldMkLst>
          <pc:docMk/>
          <pc:sldMk cId="2685032109" sldId="442"/>
        </pc:sldMkLst>
      </pc:sldChg>
      <pc:sldChg chg="del">
        <pc:chgData name="Jim Fleming" userId="161791bae1afb603" providerId="LiveId" clId="{BBB19B1C-14CC-8B41-A297-B09F6E9309D4}" dt="2023-01-29T00:21:26.372" v="26" actId="2696"/>
        <pc:sldMkLst>
          <pc:docMk/>
          <pc:sldMk cId="110149817" sldId="443"/>
        </pc:sldMkLst>
      </pc:sldChg>
      <pc:sldChg chg="add">
        <pc:chgData name="Jim Fleming" userId="161791bae1afb603" providerId="LiveId" clId="{BBB19B1C-14CC-8B41-A297-B09F6E9309D4}" dt="2023-01-29T01:06:20.501" v="977" actId="2890"/>
        <pc:sldMkLst>
          <pc:docMk/>
          <pc:sldMk cId="3670632446" sldId="443"/>
        </pc:sldMkLst>
      </pc:sldChg>
      <pc:sldChg chg="add replId">
        <pc:chgData name="Jim Fleming" userId="161791bae1afb603" providerId="LiveId" clId="{BBB19B1C-14CC-8B41-A297-B09F6E9309D4}" dt="2023-01-29T01:06:20.501" v="977" actId="2890"/>
        <pc:sldMkLst>
          <pc:docMk/>
          <pc:sldMk cId="934598939" sldId="444"/>
        </pc:sldMkLst>
      </pc:sldChg>
      <pc:sldChg chg="del">
        <pc:chgData name="Jim Fleming" userId="161791bae1afb603" providerId="LiveId" clId="{BBB19B1C-14CC-8B41-A297-B09F6E9309D4}" dt="2023-01-29T00:21:31.743" v="29" actId="2696"/>
        <pc:sldMkLst>
          <pc:docMk/>
          <pc:sldMk cId="1981470611" sldId="444"/>
        </pc:sldMkLst>
      </pc:sldChg>
      <pc:sldChg chg="del">
        <pc:chgData name="Jim Fleming" userId="161791bae1afb603" providerId="LiveId" clId="{BBB19B1C-14CC-8B41-A297-B09F6E9309D4}" dt="2023-01-29T00:21:33.597" v="30" actId="2696"/>
        <pc:sldMkLst>
          <pc:docMk/>
          <pc:sldMk cId="1932800087" sldId="445"/>
        </pc:sldMkLst>
      </pc:sldChg>
      <pc:sldChg chg="add">
        <pc:chgData name="Jim Fleming" userId="161791bae1afb603" providerId="LiveId" clId="{BBB19B1C-14CC-8B41-A297-B09F6E9309D4}" dt="2023-01-29T01:06:24.067" v="978" actId="2890"/>
        <pc:sldMkLst>
          <pc:docMk/>
          <pc:sldMk cId="3539313386" sldId="445"/>
        </pc:sldMkLst>
      </pc:sldChg>
      <pc:sldChg chg="add del replId">
        <pc:chgData name="Jim Fleming" userId="161791bae1afb603" providerId="LiveId" clId="{BBB19B1C-14CC-8B41-A297-B09F6E9309D4}" dt="2023-01-29T01:12:03.464" v="988" actId="2696"/>
        <pc:sldMkLst>
          <pc:docMk/>
          <pc:sldMk cId="2209578673" sldId="446"/>
        </pc:sldMkLst>
      </pc:sldChg>
      <pc:sldChg chg="del">
        <pc:chgData name="Jim Fleming" userId="161791bae1afb603" providerId="LiveId" clId="{BBB19B1C-14CC-8B41-A297-B09F6E9309D4}" dt="2023-01-29T00:21:30.263" v="28" actId="2696"/>
        <pc:sldMkLst>
          <pc:docMk/>
          <pc:sldMk cId="518599688" sldId="447"/>
        </pc:sldMkLst>
      </pc:sldChg>
      <pc:sldChg chg="add del replId">
        <pc:chgData name="Jim Fleming" userId="161791bae1afb603" providerId="LiveId" clId="{BBB19B1C-14CC-8B41-A297-B09F6E9309D4}" dt="2023-01-29T01:12:00.001" v="986" actId="2696"/>
        <pc:sldMkLst>
          <pc:docMk/>
          <pc:sldMk cId="3652657017" sldId="447"/>
        </pc:sldMkLst>
      </pc:sldChg>
      <pc:sldChg chg="del">
        <pc:chgData name="Jim Fleming" userId="161791bae1afb603" providerId="LiveId" clId="{BBB19B1C-14CC-8B41-A297-B09F6E9309D4}" dt="2023-01-29T00:21:28.303" v="27" actId="2696"/>
        <pc:sldMkLst>
          <pc:docMk/>
          <pc:sldMk cId="1396978953" sldId="448"/>
        </pc:sldMkLst>
      </pc:sldChg>
      <pc:sldChg chg="add del replId">
        <pc:chgData name="Jim Fleming" userId="161791bae1afb603" providerId="LiveId" clId="{BBB19B1C-14CC-8B41-A297-B09F6E9309D4}" dt="2023-01-29T01:12:01.442" v="987" actId="2696"/>
        <pc:sldMkLst>
          <pc:docMk/>
          <pc:sldMk cId="2821321315" sldId="448"/>
        </pc:sldMkLst>
      </pc:sldChg>
    </pc:docChg>
  </pc:docChgLst>
  <pc:docChgLst>
    <pc:chgData name="Jim Fleming" userId="161791bae1afb603" providerId="LiveId" clId="{B7B67820-DCB3-DD4E-93E8-AD4B1DB035BB}"/>
    <pc:docChg chg="custSel addSld delSld modSld sldOrd">
      <pc:chgData name="Jim Fleming" userId="161791bae1afb603" providerId="LiveId" clId="{B7B67820-DCB3-DD4E-93E8-AD4B1DB035BB}" dt="2023-01-07T22:45:14.964" v="140" actId="2696"/>
      <pc:docMkLst>
        <pc:docMk/>
      </pc:docMkLst>
      <pc:sldChg chg="modSp mod">
        <pc:chgData name="Jim Fleming" userId="161791bae1afb603" providerId="LiveId" clId="{B7B67820-DCB3-DD4E-93E8-AD4B1DB035BB}" dt="2023-01-07T22:39:38.913" v="24" actId="6549"/>
        <pc:sldMkLst>
          <pc:docMk/>
          <pc:sldMk cId="3964023673" sldId="336"/>
        </pc:sldMkLst>
        <pc:spChg chg="mod">
          <ac:chgData name="Jim Fleming" userId="161791bae1afb603" providerId="LiveId" clId="{B7B67820-DCB3-DD4E-93E8-AD4B1DB035BB}" dt="2023-01-07T22:39:31.427" v="22" actId="20577"/>
          <ac:spMkLst>
            <pc:docMk/>
            <pc:sldMk cId="3964023673" sldId="336"/>
            <ac:spMk id="2" creationId="{56E8B136-55D1-C229-815B-0FAB21102D38}"/>
          </ac:spMkLst>
        </pc:spChg>
        <pc:spChg chg="mod">
          <ac:chgData name="Jim Fleming" userId="161791bae1afb603" providerId="LiveId" clId="{B7B67820-DCB3-DD4E-93E8-AD4B1DB035BB}" dt="2023-01-07T22:39:38.913" v="24" actId="6549"/>
          <ac:spMkLst>
            <pc:docMk/>
            <pc:sldMk cId="3964023673" sldId="336"/>
            <ac:spMk id="3" creationId="{D7D72439-284A-008E-61E4-489A6FFD0D14}"/>
          </ac:spMkLst>
        </pc:spChg>
      </pc:sldChg>
      <pc:sldChg chg="modSp mod">
        <pc:chgData name="Jim Fleming" userId="161791bae1afb603" providerId="LiveId" clId="{B7B67820-DCB3-DD4E-93E8-AD4B1DB035BB}" dt="2023-01-07T22:38:58.876" v="14" actId="20577"/>
        <pc:sldMkLst>
          <pc:docMk/>
          <pc:sldMk cId="3301827054" sldId="420"/>
        </pc:sldMkLst>
        <pc:spChg chg="mod">
          <ac:chgData name="Jim Fleming" userId="161791bae1afb603" providerId="LiveId" clId="{B7B67820-DCB3-DD4E-93E8-AD4B1DB035BB}" dt="2023-01-07T22:38:54.667" v="6" actId="20577"/>
          <ac:spMkLst>
            <pc:docMk/>
            <pc:sldMk cId="3301827054" sldId="420"/>
            <ac:spMk id="2" creationId="{56E8B136-55D1-C229-815B-0FAB21102D38}"/>
          </ac:spMkLst>
        </pc:spChg>
        <pc:spChg chg="mod">
          <ac:chgData name="Jim Fleming" userId="161791bae1afb603" providerId="LiveId" clId="{B7B67820-DCB3-DD4E-93E8-AD4B1DB035BB}" dt="2023-01-07T22:38:58.876" v="14" actId="20577"/>
          <ac:spMkLst>
            <pc:docMk/>
            <pc:sldMk cId="3301827054" sldId="420"/>
            <ac:spMk id="3" creationId="{D7D72439-284A-008E-61E4-489A6FFD0D14}"/>
          </ac:spMkLst>
        </pc:spChg>
      </pc:sldChg>
      <pc:sldChg chg="del">
        <pc:chgData name="Jim Fleming" userId="161791bae1afb603" providerId="LiveId" clId="{B7B67820-DCB3-DD4E-93E8-AD4B1DB035BB}" dt="2023-01-07T22:39:59.255" v="28" actId="2696"/>
        <pc:sldMkLst>
          <pc:docMk/>
          <pc:sldMk cId="2726449897" sldId="437"/>
        </pc:sldMkLst>
      </pc:sldChg>
      <pc:sldChg chg="modSp add mod">
        <pc:chgData name="Jim Fleming" userId="161791bae1afb603" providerId="LiveId" clId="{B7B67820-DCB3-DD4E-93E8-AD4B1DB035BB}" dt="2023-01-07T22:39:52.548" v="27" actId="404"/>
        <pc:sldMkLst>
          <pc:docMk/>
          <pc:sldMk cId="1990763147" sldId="438"/>
        </pc:sldMkLst>
        <pc:spChg chg="mod">
          <ac:chgData name="Jim Fleming" userId="161791bae1afb603" providerId="LiveId" clId="{B7B67820-DCB3-DD4E-93E8-AD4B1DB035BB}" dt="2023-01-07T22:39:43.980" v="25" actId="20577"/>
          <ac:spMkLst>
            <pc:docMk/>
            <pc:sldMk cId="1990763147" sldId="438"/>
            <ac:spMk id="2" creationId="{56E8B136-55D1-C229-815B-0FAB21102D38}"/>
          </ac:spMkLst>
        </pc:spChg>
        <pc:spChg chg="mod">
          <ac:chgData name="Jim Fleming" userId="161791bae1afb603" providerId="LiveId" clId="{B7B67820-DCB3-DD4E-93E8-AD4B1DB035BB}" dt="2023-01-07T22:39:52.548" v="27" actId="404"/>
          <ac:spMkLst>
            <pc:docMk/>
            <pc:sldMk cId="1990763147" sldId="438"/>
            <ac:spMk id="3" creationId="{D7D72439-284A-008E-61E4-489A6FFD0D14}"/>
          </ac:spMkLst>
        </pc:spChg>
      </pc:sldChg>
      <pc:sldChg chg="add ord">
        <pc:chgData name="Jim Fleming" userId="161791bae1afb603" providerId="LiveId" clId="{B7B67820-DCB3-DD4E-93E8-AD4B1DB035BB}" dt="2023-01-07T22:40:04.318" v="30" actId="20578"/>
        <pc:sldMkLst>
          <pc:docMk/>
          <pc:sldMk cId="3232065957" sldId="439"/>
        </pc:sldMkLst>
      </pc:sldChg>
      <pc:sldChg chg="modSp add mod ord modShow">
        <pc:chgData name="Jim Fleming" userId="161791bae1afb603" providerId="LiveId" clId="{B7B67820-DCB3-DD4E-93E8-AD4B1DB035BB}" dt="2023-01-07T22:40:45.858" v="36"/>
        <pc:sldMkLst>
          <pc:docMk/>
          <pc:sldMk cId="2224102005" sldId="440"/>
        </pc:sldMkLst>
        <pc:spChg chg="mod">
          <ac:chgData name="Jim Fleming" userId="161791bae1afb603" providerId="LiveId" clId="{B7B67820-DCB3-DD4E-93E8-AD4B1DB035BB}" dt="2023-01-07T22:40:45.858" v="36"/>
          <ac:spMkLst>
            <pc:docMk/>
            <pc:sldMk cId="2224102005" sldId="440"/>
            <ac:spMk id="14" creationId="{5F776F3F-31E1-B7AA-5D11-1AB1A9490BFE}"/>
          </ac:spMkLst>
        </pc:spChg>
      </pc:sldChg>
      <pc:sldChg chg="add del ord">
        <pc:chgData name="Jim Fleming" userId="161791bae1afb603" providerId="LiveId" clId="{B7B67820-DCB3-DD4E-93E8-AD4B1DB035BB}" dt="2023-01-07T22:44:38.062" v="138" actId="2696"/>
        <pc:sldMkLst>
          <pc:docMk/>
          <pc:sldMk cId="2040338116" sldId="441"/>
        </pc:sldMkLst>
      </pc:sldChg>
      <pc:sldChg chg="modSp add mod">
        <pc:chgData name="Jim Fleming" userId="161791bae1afb603" providerId="LiveId" clId="{B7B67820-DCB3-DD4E-93E8-AD4B1DB035BB}" dt="2023-01-07T22:41:01.445" v="38"/>
        <pc:sldMkLst>
          <pc:docMk/>
          <pc:sldMk cId="2558990862" sldId="442"/>
        </pc:sldMkLst>
        <pc:spChg chg="mod">
          <ac:chgData name="Jim Fleming" userId="161791bae1afb603" providerId="LiveId" clId="{B7B67820-DCB3-DD4E-93E8-AD4B1DB035BB}" dt="2023-01-07T22:41:01.445" v="38"/>
          <ac:spMkLst>
            <pc:docMk/>
            <pc:sldMk cId="2558990862" sldId="442"/>
            <ac:spMk id="14" creationId="{5F776F3F-31E1-B7AA-5D11-1AB1A9490BFE}"/>
          </ac:spMkLst>
        </pc:spChg>
      </pc:sldChg>
      <pc:sldChg chg="modSp add mod">
        <pc:chgData name="Jim Fleming" userId="161791bae1afb603" providerId="LiveId" clId="{B7B67820-DCB3-DD4E-93E8-AD4B1DB035BB}" dt="2023-01-07T22:42:23.449" v="87" actId="6549"/>
        <pc:sldMkLst>
          <pc:docMk/>
          <pc:sldMk cId="110149817" sldId="443"/>
        </pc:sldMkLst>
        <pc:spChg chg="mod">
          <ac:chgData name="Jim Fleming" userId="161791bae1afb603" providerId="LiveId" clId="{B7B67820-DCB3-DD4E-93E8-AD4B1DB035BB}" dt="2023-01-07T22:42:23.449" v="87" actId="6549"/>
          <ac:spMkLst>
            <pc:docMk/>
            <pc:sldMk cId="110149817" sldId="443"/>
            <ac:spMk id="14" creationId="{5F776F3F-31E1-B7AA-5D11-1AB1A9490BFE}"/>
          </ac:spMkLst>
        </pc:spChg>
      </pc:sldChg>
      <pc:sldChg chg="modSp add mod">
        <pc:chgData name="Jim Fleming" userId="161791bae1afb603" providerId="LiveId" clId="{B7B67820-DCB3-DD4E-93E8-AD4B1DB035BB}" dt="2023-01-07T22:42:53.209" v="122" actId="20577"/>
        <pc:sldMkLst>
          <pc:docMk/>
          <pc:sldMk cId="1981470611" sldId="444"/>
        </pc:sldMkLst>
        <pc:spChg chg="mod">
          <ac:chgData name="Jim Fleming" userId="161791bae1afb603" providerId="LiveId" clId="{B7B67820-DCB3-DD4E-93E8-AD4B1DB035BB}" dt="2023-01-07T22:42:53.209" v="122" actId="20577"/>
          <ac:spMkLst>
            <pc:docMk/>
            <pc:sldMk cId="1981470611" sldId="444"/>
            <ac:spMk id="14" creationId="{5F776F3F-31E1-B7AA-5D11-1AB1A9490BFE}"/>
          </ac:spMkLst>
        </pc:spChg>
      </pc:sldChg>
      <pc:sldChg chg="addSp delSp modSp add mod">
        <pc:chgData name="Jim Fleming" userId="161791bae1afb603" providerId="LiveId" clId="{B7B67820-DCB3-DD4E-93E8-AD4B1DB035BB}" dt="2023-01-07T22:43:49.650" v="130" actId="1076"/>
        <pc:sldMkLst>
          <pc:docMk/>
          <pc:sldMk cId="1932800087" sldId="445"/>
        </pc:sldMkLst>
        <pc:spChg chg="add del mod">
          <ac:chgData name="Jim Fleming" userId="161791bae1afb603" providerId="LiveId" clId="{B7B67820-DCB3-DD4E-93E8-AD4B1DB035BB}" dt="2023-01-07T22:43:31.778" v="127" actId="478"/>
          <ac:spMkLst>
            <pc:docMk/>
            <pc:sldMk cId="1932800087" sldId="445"/>
            <ac:spMk id="4" creationId="{7E0535DA-1BB4-91B9-C2FE-EBAC56134989}"/>
          </ac:spMkLst>
        </pc:spChg>
        <pc:spChg chg="del">
          <ac:chgData name="Jim Fleming" userId="161791bae1afb603" providerId="LiveId" clId="{B7B67820-DCB3-DD4E-93E8-AD4B1DB035BB}" dt="2023-01-07T22:43:29.762" v="126" actId="478"/>
          <ac:spMkLst>
            <pc:docMk/>
            <pc:sldMk cId="1932800087" sldId="445"/>
            <ac:spMk id="14" creationId="{5F776F3F-31E1-B7AA-5D11-1AB1A9490BFE}"/>
          </ac:spMkLst>
        </pc:spChg>
        <pc:picChg chg="add mod">
          <ac:chgData name="Jim Fleming" userId="161791bae1afb603" providerId="LiveId" clId="{B7B67820-DCB3-DD4E-93E8-AD4B1DB035BB}" dt="2023-01-07T22:43:49.650" v="130" actId="1076"/>
          <ac:picMkLst>
            <pc:docMk/>
            <pc:sldMk cId="1932800087" sldId="445"/>
            <ac:picMk id="1026" creationId="{7FAEC624-B140-DBAE-317B-00DE9388D050}"/>
          </ac:picMkLst>
        </pc:picChg>
        <pc:picChg chg="del">
          <ac:chgData name="Jim Fleming" userId="161791bae1afb603" providerId="LiveId" clId="{B7B67820-DCB3-DD4E-93E8-AD4B1DB035BB}" dt="2023-01-07T22:43:26.111" v="125" actId="478"/>
          <ac:picMkLst>
            <pc:docMk/>
            <pc:sldMk cId="1932800087" sldId="445"/>
            <ac:picMk id="6148" creationId="{CED99999-D45D-7932-479E-91D982F1EB87}"/>
          </ac:picMkLst>
        </pc:picChg>
      </pc:sldChg>
      <pc:sldChg chg="add del ord">
        <pc:chgData name="Jim Fleming" userId="161791bae1afb603" providerId="LiveId" clId="{B7B67820-DCB3-DD4E-93E8-AD4B1DB035BB}" dt="2023-01-07T22:45:14.964" v="140" actId="2696"/>
        <pc:sldMkLst>
          <pc:docMk/>
          <pc:sldMk cId="4201881498" sldId="446"/>
        </pc:sldMkLst>
      </pc:sldChg>
      <pc:sldChg chg="add ord">
        <pc:chgData name="Jim Fleming" userId="161791bae1afb603" providerId="LiveId" clId="{B7B67820-DCB3-DD4E-93E8-AD4B1DB035BB}" dt="2023-01-07T22:44:27.764" v="134" actId="20578"/>
        <pc:sldMkLst>
          <pc:docMk/>
          <pc:sldMk cId="518599688" sldId="447"/>
        </pc:sldMkLst>
      </pc:sldChg>
      <pc:sldChg chg="add ord replId">
        <pc:chgData name="Jim Fleming" userId="161791bae1afb603" providerId="LiveId" clId="{B7B67820-DCB3-DD4E-93E8-AD4B1DB035BB}" dt="2023-01-07T22:44:29.675" v="135" actId="20578"/>
        <pc:sldMkLst>
          <pc:docMk/>
          <pc:sldMk cId="1396978953" sldId="448"/>
        </pc:sldMkLst>
      </pc:sldChg>
      <pc:sldChg chg="add del ord">
        <pc:chgData name="Jim Fleming" userId="161791bae1afb603" providerId="LiveId" clId="{B7B67820-DCB3-DD4E-93E8-AD4B1DB035BB}" dt="2023-01-07T22:44:47.052" v="139" actId="2696"/>
        <pc:sldMkLst>
          <pc:docMk/>
          <pc:sldMk cId="1424517752" sldId="449"/>
        </pc:sldMkLst>
      </pc:sldChg>
    </pc:docChg>
  </pc:docChgLst>
  <pc:docChgLst>
    <pc:chgData name="Jim Fleming" userId="161791bae1afb603" providerId="LiveId" clId="{DD34F771-86B4-6D4B-A9FA-E402038BC9C2}"/>
    <pc:docChg chg="custSel addSld delSld modSld sldOrd">
      <pc:chgData name="Jim Fleming" userId="161791bae1afb603" providerId="LiveId" clId="{DD34F771-86B4-6D4B-A9FA-E402038BC9C2}" dt="2022-08-28T00:59:15.471" v="205" actId="20578"/>
      <pc:docMkLst>
        <pc:docMk/>
      </pc:docMkLst>
      <pc:sldChg chg="modSp mod">
        <pc:chgData name="Jim Fleming" userId="161791bae1afb603" providerId="LiveId" clId="{DD34F771-86B4-6D4B-A9FA-E402038BC9C2}" dt="2022-08-28T00:53:06.484" v="8" actId="20577"/>
        <pc:sldMkLst>
          <pc:docMk/>
          <pc:sldMk cId="2671222331" sldId="330"/>
        </pc:sldMkLst>
        <pc:spChg chg="mod">
          <ac:chgData name="Jim Fleming" userId="161791bae1afb603" providerId="LiveId" clId="{DD34F771-86B4-6D4B-A9FA-E402038BC9C2}" dt="2022-08-28T00:53:01.207" v="4" actId="20577"/>
          <ac:spMkLst>
            <pc:docMk/>
            <pc:sldMk cId="2671222331" sldId="330"/>
            <ac:spMk id="2" creationId="{56E8B136-55D1-C229-815B-0FAB21102D38}"/>
          </ac:spMkLst>
        </pc:spChg>
        <pc:spChg chg="mod">
          <ac:chgData name="Jim Fleming" userId="161791bae1afb603" providerId="LiveId" clId="{DD34F771-86B4-6D4B-A9FA-E402038BC9C2}" dt="2022-08-28T00:53:06.484" v="8" actId="20577"/>
          <ac:spMkLst>
            <pc:docMk/>
            <pc:sldMk cId="2671222331" sldId="330"/>
            <ac:spMk id="3" creationId="{D7D72439-284A-008E-61E4-489A6FFD0D14}"/>
          </ac:spMkLst>
        </pc:spChg>
      </pc:sldChg>
      <pc:sldChg chg="modSp mod">
        <pc:chgData name="Jim Fleming" userId="161791bae1afb603" providerId="LiveId" clId="{DD34F771-86B4-6D4B-A9FA-E402038BC9C2}" dt="2022-08-28T00:53:45.096" v="14" actId="20577"/>
        <pc:sldMkLst>
          <pc:docMk/>
          <pc:sldMk cId="3964023673" sldId="336"/>
        </pc:sldMkLst>
        <pc:spChg chg="mod">
          <ac:chgData name="Jim Fleming" userId="161791bae1afb603" providerId="LiveId" clId="{DD34F771-86B4-6D4B-A9FA-E402038BC9C2}" dt="2022-08-28T00:53:45.096" v="14" actId="20577"/>
          <ac:spMkLst>
            <pc:docMk/>
            <pc:sldMk cId="3964023673" sldId="336"/>
            <ac:spMk id="2" creationId="{56E8B136-55D1-C229-815B-0FAB21102D38}"/>
          </ac:spMkLst>
        </pc:spChg>
        <pc:spChg chg="mod">
          <ac:chgData name="Jim Fleming" userId="161791bae1afb603" providerId="LiveId" clId="{DD34F771-86B4-6D4B-A9FA-E402038BC9C2}" dt="2022-08-28T00:53:39.821" v="11" actId="207"/>
          <ac:spMkLst>
            <pc:docMk/>
            <pc:sldMk cId="3964023673" sldId="336"/>
            <ac:spMk id="3" creationId="{D7D72439-284A-008E-61E4-489A6FFD0D14}"/>
          </ac:spMkLst>
        </pc:spChg>
      </pc:sldChg>
      <pc:sldChg chg="delSp add del setBg delDesignElem">
        <pc:chgData name="Jim Fleming" userId="161791bae1afb603" providerId="LiveId" clId="{DD34F771-86B4-6D4B-A9FA-E402038BC9C2}" dt="2022-08-28T00:56:52.790" v="35" actId="2696"/>
        <pc:sldMkLst>
          <pc:docMk/>
          <pc:sldMk cId="2140641292" sldId="343"/>
        </pc:sldMkLst>
        <pc:spChg chg="del">
          <ac:chgData name="Jim Fleming" userId="161791bae1afb603" providerId="LiveId" clId="{DD34F771-86B4-6D4B-A9FA-E402038BC9C2}" dt="2022-08-28T00:56:27.335" v="30"/>
          <ac:spMkLst>
            <pc:docMk/>
            <pc:sldMk cId="2140641292" sldId="343"/>
            <ac:spMk id="2055" creationId="{9B76D444-2756-434F-AE61-96D69830C13E}"/>
          </ac:spMkLst>
        </pc:spChg>
        <pc:spChg chg="del">
          <ac:chgData name="Jim Fleming" userId="161791bae1afb603" providerId="LiveId" clId="{DD34F771-86B4-6D4B-A9FA-E402038BC9C2}" dt="2022-08-28T00:56:27.335" v="30"/>
          <ac:spMkLst>
            <pc:docMk/>
            <pc:sldMk cId="2140641292" sldId="343"/>
            <ac:spMk id="2057" creationId="{0AF80B57-54E2-4D01-8731-3F38B0C56C95}"/>
          </ac:spMkLst>
        </pc:spChg>
      </pc:sldChg>
      <pc:sldChg chg="addSp delSp modSp mod ord">
        <pc:chgData name="Jim Fleming" userId="161791bae1afb603" providerId="LiveId" clId="{DD34F771-86B4-6D4B-A9FA-E402038BC9C2}" dt="2022-08-28T00:59:06.216" v="204" actId="20578"/>
        <pc:sldMkLst>
          <pc:docMk/>
          <pc:sldMk cId="3980784056" sldId="354"/>
        </pc:sldMkLst>
        <pc:spChg chg="mod">
          <ac:chgData name="Jim Fleming" userId="161791bae1afb603" providerId="LiveId" clId="{DD34F771-86B4-6D4B-A9FA-E402038BC9C2}" dt="2022-08-28T00:56:49.868" v="34"/>
          <ac:spMkLst>
            <pc:docMk/>
            <pc:sldMk cId="3980784056" sldId="354"/>
            <ac:spMk id="6" creationId="{D7C5DCB2-FE9C-D43A-BFA6-2251DABF1E0D}"/>
          </ac:spMkLst>
        </pc:spChg>
        <pc:spChg chg="mod">
          <ac:chgData name="Jim Fleming" userId="161791bae1afb603" providerId="LiveId" clId="{DD34F771-86B4-6D4B-A9FA-E402038BC9C2}" dt="2022-08-28T00:58:18.050" v="198" actId="14100"/>
          <ac:spMkLst>
            <pc:docMk/>
            <pc:sldMk cId="3980784056" sldId="354"/>
            <ac:spMk id="7" creationId="{47373CE5-F17B-81FD-87B5-1339FAEAC35D}"/>
          </ac:spMkLst>
        </pc:spChg>
        <pc:picChg chg="add mod">
          <ac:chgData name="Jim Fleming" userId="161791bae1afb603" providerId="LiveId" clId="{DD34F771-86B4-6D4B-A9FA-E402038BC9C2}" dt="2022-08-28T00:56:36.364" v="32"/>
          <ac:picMkLst>
            <pc:docMk/>
            <pc:sldMk cId="3980784056" sldId="354"/>
            <ac:picMk id="2" creationId="{DC6EF0D6-93B0-9FAB-43CF-2B1CAE8F8E94}"/>
          </ac:picMkLst>
        </pc:picChg>
        <pc:picChg chg="del">
          <ac:chgData name="Jim Fleming" userId="161791bae1afb603" providerId="LiveId" clId="{DD34F771-86B4-6D4B-A9FA-E402038BC9C2}" dt="2022-08-28T00:56:32.551" v="31" actId="478"/>
          <ac:picMkLst>
            <pc:docMk/>
            <pc:sldMk cId="3980784056" sldId="354"/>
            <ac:picMk id="8194" creationId="{36E15443-2AAB-81E0-A96B-FD28BAB98F90}"/>
          </ac:picMkLst>
        </pc:picChg>
      </pc:sldChg>
      <pc:sldChg chg="del">
        <pc:chgData name="Jim Fleming" userId="161791bae1afb603" providerId="LiveId" clId="{DD34F771-86B4-6D4B-A9FA-E402038BC9C2}" dt="2022-08-28T00:53:50.558" v="15" actId="2696"/>
        <pc:sldMkLst>
          <pc:docMk/>
          <pc:sldMk cId="761307591" sldId="365"/>
        </pc:sldMkLst>
      </pc:sldChg>
      <pc:sldChg chg="del">
        <pc:chgData name="Jim Fleming" userId="161791bae1afb603" providerId="LiveId" clId="{DD34F771-86B4-6D4B-A9FA-E402038BC9C2}" dt="2022-08-28T00:53:53.558" v="17" actId="2696"/>
        <pc:sldMkLst>
          <pc:docMk/>
          <pc:sldMk cId="1796127878" sldId="366"/>
        </pc:sldMkLst>
      </pc:sldChg>
      <pc:sldChg chg="del">
        <pc:chgData name="Jim Fleming" userId="161791bae1afb603" providerId="LiveId" clId="{DD34F771-86B4-6D4B-A9FA-E402038BC9C2}" dt="2022-08-28T00:53:51.799" v="16" actId="2696"/>
        <pc:sldMkLst>
          <pc:docMk/>
          <pc:sldMk cId="211672669" sldId="374"/>
        </pc:sldMkLst>
      </pc:sldChg>
      <pc:sldChg chg="del">
        <pc:chgData name="Jim Fleming" userId="161791bae1afb603" providerId="LiveId" clId="{DD34F771-86B4-6D4B-A9FA-E402038BC9C2}" dt="2022-08-28T00:56:53.621" v="36" actId="2696"/>
        <pc:sldMkLst>
          <pc:docMk/>
          <pc:sldMk cId="83548042" sldId="375"/>
        </pc:sldMkLst>
      </pc:sldChg>
      <pc:sldChg chg="modSp mod ord">
        <pc:chgData name="Jim Fleming" userId="161791bae1afb603" providerId="LiveId" clId="{DD34F771-86B4-6D4B-A9FA-E402038BC9C2}" dt="2022-08-28T00:58:54.890" v="203" actId="20578"/>
        <pc:sldMkLst>
          <pc:docMk/>
          <pc:sldMk cId="3421700753" sldId="376"/>
        </pc:sldMkLst>
        <pc:spChg chg="mod">
          <ac:chgData name="Jim Fleming" userId="161791bae1afb603" providerId="LiveId" clId="{DD34F771-86B4-6D4B-A9FA-E402038BC9C2}" dt="2022-08-28T00:54:52.391" v="20" actId="1076"/>
          <ac:spMkLst>
            <pc:docMk/>
            <pc:sldMk cId="3421700753" sldId="376"/>
            <ac:spMk id="8" creationId="{EDBA8CCF-3C5F-5A32-4B6E-F357FD8D079D}"/>
          </ac:spMkLst>
        </pc:spChg>
      </pc:sldChg>
      <pc:sldChg chg="add ord">
        <pc:chgData name="Jim Fleming" userId="161791bae1afb603" providerId="LiveId" clId="{DD34F771-86B4-6D4B-A9FA-E402038BC9C2}" dt="2022-08-28T00:54:03.286" v="19" actId="20578"/>
        <pc:sldMkLst>
          <pc:docMk/>
          <pc:sldMk cId="4051998414" sldId="377"/>
        </pc:sldMkLst>
      </pc:sldChg>
      <pc:sldChg chg="modSp add mod ord">
        <pc:chgData name="Jim Fleming" userId="161791bae1afb603" providerId="LiveId" clId="{DD34F771-86B4-6D4B-A9FA-E402038BC9C2}" dt="2022-08-28T00:59:15.471" v="205" actId="20578"/>
        <pc:sldMkLst>
          <pc:docMk/>
          <pc:sldMk cId="267366896" sldId="378"/>
        </pc:sldMkLst>
        <pc:spChg chg="mod">
          <ac:chgData name="Jim Fleming" userId="161791bae1afb603" providerId="LiveId" clId="{DD34F771-86B4-6D4B-A9FA-E402038BC9C2}" dt="2022-08-28T00:55:15.554" v="28" actId="1037"/>
          <ac:spMkLst>
            <pc:docMk/>
            <pc:sldMk cId="267366896" sldId="378"/>
            <ac:spMk id="8" creationId="{EDBA8CCF-3C5F-5A32-4B6E-F357FD8D079D}"/>
          </ac:spMkLst>
        </pc:spChg>
      </pc:sldChg>
      <pc:sldChg chg="add">
        <pc:chgData name="Jim Fleming" userId="161791bae1afb603" providerId="LiveId" clId="{DD34F771-86B4-6D4B-A9FA-E402038BC9C2}" dt="2022-08-28T00:58:28.616" v="200" actId="2890"/>
        <pc:sldMkLst>
          <pc:docMk/>
          <pc:sldMk cId="3024436789" sldId="379"/>
        </pc:sldMkLst>
      </pc:sldChg>
      <pc:sldChg chg="add">
        <pc:chgData name="Jim Fleming" userId="161791bae1afb603" providerId="LiveId" clId="{DD34F771-86B4-6D4B-A9FA-E402038BC9C2}" dt="2022-08-28T00:58:30.874" v="201" actId="2890"/>
        <pc:sldMkLst>
          <pc:docMk/>
          <pc:sldMk cId="1664981108" sldId="380"/>
        </pc:sldMkLst>
      </pc:sldChg>
      <pc:sldChg chg="add">
        <pc:chgData name="Jim Fleming" userId="161791bae1afb603" providerId="LiveId" clId="{DD34F771-86B4-6D4B-A9FA-E402038BC9C2}" dt="2022-08-28T00:58:32.867" v="202" actId="2890"/>
        <pc:sldMkLst>
          <pc:docMk/>
          <pc:sldMk cId="535739117" sldId="381"/>
        </pc:sldMkLst>
      </pc:sldChg>
    </pc:docChg>
  </pc:docChgLst>
  <pc:docChgLst>
    <pc:chgData name="Jim Fleming" userId="161791bae1afb603" providerId="LiveId" clId="{C192719E-20EF-6047-8809-FAA3474C88EE}"/>
    <pc:docChg chg="undo redo custSel addSld delSld modSld sldOrd">
      <pc:chgData name="Jim Fleming" userId="161791bae1afb603" providerId="LiveId" clId="{C192719E-20EF-6047-8809-FAA3474C88EE}" dt="2023-02-05T00:42:05.479" v="275"/>
      <pc:docMkLst>
        <pc:docMk/>
      </pc:docMkLst>
      <pc:sldChg chg="modSp mod">
        <pc:chgData name="Jim Fleming" userId="161791bae1afb603" providerId="LiveId" clId="{C192719E-20EF-6047-8809-FAA3474C88EE}" dt="2023-02-05T00:34:17.681" v="195" actId="207"/>
        <pc:sldMkLst>
          <pc:docMk/>
          <pc:sldMk cId="828178651" sldId="331"/>
        </pc:sldMkLst>
        <pc:spChg chg="mod">
          <ac:chgData name="Jim Fleming" userId="161791bae1afb603" providerId="LiveId" clId="{C192719E-20EF-6047-8809-FAA3474C88EE}" dt="2023-02-05T00:33:18.710" v="186" actId="20577"/>
          <ac:spMkLst>
            <pc:docMk/>
            <pc:sldMk cId="828178651" sldId="331"/>
            <ac:spMk id="2" creationId="{56E8B136-55D1-C229-815B-0FAB21102D38}"/>
          </ac:spMkLst>
        </pc:spChg>
        <pc:spChg chg="mod">
          <ac:chgData name="Jim Fleming" userId="161791bae1afb603" providerId="LiveId" clId="{C192719E-20EF-6047-8809-FAA3474C88EE}" dt="2023-02-05T00:34:17.681" v="195" actId="207"/>
          <ac:spMkLst>
            <pc:docMk/>
            <pc:sldMk cId="828178651" sldId="331"/>
            <ac:spMk id="3" creationId="{D7D72439-284A-008E-61E4-489A6FFD0D14}"/>
          </ac:spMkLst>
        </pc:spChg>
      </pc:sldChg>
      <pc:sldChg chg="modSp mod">
        <pc:chgData name="Jim Fleming" userId="161791bae1afb603" providerId="LiveId" clId="{C192719E-20EF-6047-8809-FAA3474C88EE}" dt="2023-02-05T00:26:42.671" v="16" actId="20577"/>
        <pc:sldMkLst>
          <pc:docMk/>
          <pc:sldMk cId="3964023673" sldId="336"/>
        </pc:sldMkLst>
        <pc:spChg chg="mod">
          <ac:chgData name="Jim Fleming" userId="161791bae1afb603" providerId="LiveId" clId="{C192719E-20EF-6047-8809-FAA3474C88EE}" dt="2023-02-05T00:26:42.671" v="16" actId="20577"/>
          <ac:spMkLst>
            <pc:docMk/>
            <pc:sldMk cId="3964023673" sldId="336"/>
            <ac:spMk id="2" creationId="{56E8B136-55D1-C229-815B-0FAB21102D38}"/>
          </ac:spMkLst>
        </pc:spChg>
        <pc:spChg chg="mod">
          <ac:chgData name="Jim Fleming" userId="161791bae1afb603" providerId="LiveId" clId="{C192719E-20EF-6047-8809-FAA3474C88EE}" dt="2023-02-05T00:26:34.154" v="13" actId="14100"/>
          <ac:spMkLst>
            <pc:docMk/>
            <pc:sldMk cId="3964023673" sldId="336"/>
            <ac:spMk id="3" creationId="{D7D72439-284A-008E-61E4-489A6FFD0D14}"/>
          </ac:spMkLst>
        </pc:spChg>
      </pc:sldChg>
      <pc:sldChg chg="modSp mod">
        <pc:chgData name="Jim Fleming" userId="161791bae1afb603" providerId="LiveId" clId="{C192719E-20EF-6047-8809-FAA3474C88EE}" dt="2023-02-05T00:25:55.968" v="9" actId="20577"/>
        <pc:sldMkLst>
          <pc:docMk/>
          <pc:sldMk cId="3301827054" sldId="420"/>
        </pc:sldMkLst>
        <pc:spChg chg="mod">
          <ac:chgData name="Jim Fleming" userId="161791bae1afb603" providerId="LiveId" clId="{C192719E-20EF-6047-8809-FAA3474C88EE}" dt="2023-02-05T00:25:51.735" v="6" actId="20577"/>
          <ac:spMkLst>
            <pc:docMk/>
            <pc:sldMk cId="3301827054" sldId="420"/>
            <ac:spMk id="2" creationId="{56E8B136-55D1-C229-815B-0FAB21102D38}"/>
          </ac:spMkLst>
        </pc:spChg>
        <pc:spChg chg="mod">
          <ac:chgData name="Jim Fleming" userId="161791bae1afb603" providerId="LiveId" clId="{C192719E-20EF-6047-8809-FAA3474C88EE}" dt="2023-02-05T00:25:55.968" v="9" actId="20577"/>
          <ac:spMkLst>
            <pc:docMk/>
            <pc:sldMk cId="3301827054" sldId="420"/>
            <ac:spMk id="3" creationId="{D7D72439-284A-008E-61E4-489A6FFD0D14}"/>
          </ac:spMkLst>
        </pc:spChg>
      </pc:sldChg>
      <pc:sldChg chg="add">
        <pc:chgData name="Jim Fleming" userId="161791bae1afb603" providerId="LiveId" clId="{C192719E-20EF-6047-8809-FAA3474C88EE}" dt="2023-02-05T00:27:13.944" v="32" actId="2890"/>
        <pc:sldMkLst>
          <pc:docMk/>
          <pc:sldMk cId="3015885035" sldId="436"/>
        </pc:sldMkLst>
      </pc:sldChg>
      <pc:sldChg chg="modSp add mod modAnim">
        <pc:chgData name="Jim Fleming" userId="161791bae1afb603" providerId="LiveId" clId="{C192719E-20EF-6047-8809-FAA3474C88EE}" dt="2023-02-05T00:42:05.479" v="275"/>
        <pc:sldMkLst>
          <pc:docMk/>
          <pc:sldMk cId="2923892726" sldId="437"/>
        </pc:sldMkLst>
        <pc:spChg chg="mod">
          <ac:chgData name="Jim Fleming" userId="161791bae1afb603" providerId="LiveId" clId="{C192719E-20EF-6047-8809-FAA3474C88EE}" dt="2023-02-05T00:30:42.604" v="154" actId="20577"/>
          <ac:spMkLst>
            <pc:docMk/>
            <pc:sldMk cId="2923892726" sldId="437"/>
            <ac:spMk id="2" creationId="{56E8B136-55D1-C229-815B-0FAB21102D38}"/>
          </ac:spMkLst>
        </pc:spChg>
        <pc:spChg chg="mod">
          <ac:chgData name="Jim Fleming" userId="161791bae1afb603" providerId="LiveId" clId="{C192719E-20EF-6047-8809-FAA3474C88EE}" dt="2023-02-05T00:30:40.564" v="153" actId="20577"/>
          <ac:spMkLst>
            <pc:docMk/>
            <pc:sldMk cId="2923892726" sldId="437"/>
            <ac:spMk id="3" creationId="{D7D72439-284A-008E-61E4-489A6FFD0D14}"/>
          </ac:spMkLst>
        </pc:spChg>
      </pc:sldChg>
      <pc:sldChg chg="del">
        <pc:chgData name="Jim Fleming" userId="161791bae1afb603" providerId="LiveId" clId="{C192719E-20EF-6047-8809-FAA3474C88EE}" dt="2023-02-05T00:26:52.343" v="20" actId="2696"/>
        <pc:sldMkLst>
          <pc:docMk/>
          <pc:sldMk cId="3196038374" sldId="437"/>
        </pc:sldMkLst>
      </pc:sldChg>
      <pc:sldChg chg="del">
        <pc:chgData name="Jim Fleming" userId="161791bae1afb603" providerId="LiveId" clId="{C192719E-20EF-6047-8809-FAA3474C88EE}" dt="2023-02-05T00:26:54.470" v="22" actId="2696"/>
        <pc:sldMkLst>
          <pc:docMk/>
          <pc:sldMk cId="952658535" sldId="438"/>
        </pc:sldMkLst>
      </pc:sldChg>
      <pc:sldChg chg="add modAnim">
        <pc:chgData name="Jim Fleming" userId="161791bae1afb603" providerId="LiveId" clId="{C192719E-20EF-6047-8809-FAA3474C88EE}" dt="2023-02-05T00:42:01.325" v="274"/>
        <pc:sldMkLst>
          <pc:docMk/>
          <pc:sldMk cId="1139134025" sldId="438"/>
        </pc:sldMkLst>
      </pc:sldChg>
      <pc:sldChg chg="add ord">
        <pc:chgData name="Jim Fleming" userId="161791bae1afb603" providerId="LiveId" clId="{C192719E-20EF-6047-8809-FAA3474C88EE}" dt="2023-02-05T00:35:27.083" v="197" actId="20578"/>
        <pc:sldMkLst>
          <pc:docMk/>
          <pc:sldMk cId="1503122973" sldId="439"/>
        </pc:sldMkLst>
      </pc:sldChg>
      <pc:sldChg chg="add del">
        <pc:chgData name="Jim Fleming" userId="161791bae1afb603" providerId="LiveId" clId="{C192719E-20EF-6047-8809-FAA3474C88EE}" dt="2023-02-05T00:27:09.280" v="30" actId="2696"/>
        <pc:sldMkLst>
          <pc:docMk/>
          <pc:sldMk cId="4206172479" sldId="439"/>
        </pc:sldMkLst>
      </pc:sldChg>
      <pc:sldChg chg="add del">
        <pc:chgData name="Jim Fleming" userId="161791bae1afb603" providerId="LiveId" clId="{C192719E-20EF-6047-8809-FAA3474C88EE}" dt="2023-02-05T00:35:33.855" v="199" actId="2696"/>
        <pc:sldMkLst>
          <pc:docMk/>
          <pc:sldMk cId="147029698" sldId="440"/>
        </pc:sldMkLst>
      </pc:sldChg>
      <pc:sldChg chg="modSp add mod ord">
        <pc:chgData name="Jim Fleming" userId="161791bae1afb603" providerId="LiveId" clId="{C192719E-20EF-6047-8809-FAA3474C88EE}" dt="2023-02-05T00:37:23.832" v="224" actId="207"/>
        <pc:sldMkLst>
          <pc:docMk/>
          <pc:sldMk cId="618968079" sldId="440"/>
        </pc:sldMkLst>
        <pc:spChg chg="mod">
          <ac:chgData name="Jim Fleming" userId="161791bae1afb603" providerId="LiveId" clId="{C192719E-20EF-6047-8809-FAA3474C88EE}" dt="2023-02-05T00:36:47.307" v="215" actId="20577"/>
          <ac:spMkLst>
            <pc:docMk/>
            <pc:sldMk cId="618968079" sldId="440"/>
            <ac:spMk id="2" creationId="{56E8B136-55D1-C229-815B-0FAB21102D38}"/>
          </ac:spMkLst>
        </pc:spChg>
        <pc:spChg chg="mod">
          <ac:chgData name="Jim Fleming" userId="161791bae1afb603" providerId="LiveId" clId="{C192719E-20EF-6047-8809-FAA3474C88EE}" dt="2023-02-05T00:37:23.832" v="224" actId="207"/>
          <ac:spMkLst>
            <pc:docMk/>
            <pc:sldMk cId="618968079" sldId="440"/>
            <ac:spMk id="3" creationId="{D7D72439-284A-008E-61E4-489A6FFD0D14}"/>
          </ac:spMkLst>
        </pc:spChg>
      </pc:sldChg>
      <pc:sldChg chg="add del">
        <pc:chgData name="Jim Fleming" userId="161791bae1afb603" providerId="LiveId" clId="{C192719E-20EF-6047-8809-FAA3474C88EE}" dt="2023-02-05T00:27:09.672" v="31" actId="2696"/>
        <pc:sldMkLst>
          <pc:docMk/>
          <pc:sldMk cId="1211719700" sldId="440"/>
        </pc:sldMkLst>
      </pc:sldChg>
      <pc:sldChg chg="addSp delSp modSp add mod">
        <pc:chgData name="Jim Fleming" userId="161791bae1afb603" providerId="LiveId" clId="{C192719E-20EF-6047-8809-FAA3474C88EE}" dt="2023-02-05T00:41:30.395" v="271" actId="14100"/>
        <pc:sldMkLst>
          <pc:docMk/>
          <pc:sldMk cId="918177625" sldId="441"/>
        </pc:sldMkLst>
        <pc:spChg chg="mod">
          <ac:chgData name="Jim Fleming" userId="161791bae1afb603" providerId="LiveId" clId="{C192719E-20EF-6047-8809-FAA3474C88EE}" dt="2023-02-05T00:41:10.891" v="269" actId="20577"/>
          <ac:spMkLst>
            <pc:docMk/>
            <pc:sldMk cId="918177625" sldId="441"/>
            <ac:spMk id="2" creationId="{56E8B136-55D1-C229-815B-0FAB21102D38}"/>
          </ac:spMkLst>
        </pc:spChg>
        <pc:spChg chg="add del mod">
          <ac:chgData name="Jim Fleming" userId="161791bae1afb603" providerId="LiveId" clId="{C192719E-20EF-6047-8809-FAA3474C88EE}" dt="2023-02-05T00:41:30.395" v="271" actId="14100"/>
          <ac:spMkLst>
            <pc:docMk/>
            <pc:sldMk cId="918177625" sldId="441"/>
            <ac:spMk id="3" creationId="{D7D72439-284A-008E-61E4-489A6FFD0D14}"/>
          </ac:spMkLst>
        </pc:spChg>
        <pc:spChg chg="add del mod">
          <ac:chgData name="Jim Fleming" userId="161791bae1afb603" providerId="LiveId" clId="{C192719E-20EF-6047-8809-FAA3474C88EE}" dt="2023-02-05T00:40:16.346" v="253" actId="478"/>
          <ac:spMkLst>
            <pc:docMk/>
            <pc:sldMk cId="918177625" sldId="441"/>
            <ac:spMk id="6" creationId="{B1FF8758-4034-1159-71C4-1136D0637A6D}"/>
          </ac:spMkLst>
        </pc:spChg>
      </pc:sldChg>
      <pc:sldChg chg="del">
        <pc:chgData name="Jim Fleming" userId="161791bae1afb603" providerId="LiveId" clId="{C192719E-20EF-6047-8809-FAA3474C88EE}" dt="2023-02-05T00:26:49.511" v="18" actId="2696"/>
        <pc:sldMkLst>
          <pc:docMk/>
          <pc:sldMk cId="2792576406" sldId="441"/>
        </pc:sldMkLst>
      </pc:sldChg>
      <pc:sldChg chg="add del">
        <pc:chgData name="Jim Fleming" userId="161791bae1afb603" providerId="LiveId" clId="{C192719E-20EF-6047-8809-FAA3474C88EE}" dt="2023-02-05T00:41:54.081" v="273" actId="2696"/>
        <pc:sldMkLst>
          <pc:docMk/>
          <pc:sldMk cId="2353437362" sldId="442"/>
        </pc:sldMkLst>
      </pc:sldChg>
      <pc:sldChg chg="del">
        <pc:chgData name="Jim Fleming" userId="161791bae1afb603" providerId="LiveId" clId="{C192719E-20EF-6047-8809-FAA3474C88EE}" dt="2023-02-05T00:26:47.850" v="17" actId="2696"/>
        <pc:sldMkLst>
          <pc:docMk/>
          <pc:sldMk cId="2685032109" sldId="442"/>
        </pc:sldMkLst>
      </pc:sldChg>
      <pc:sldChg chg="del">
        <pc:chgData name="Jim Fleming" userId="161791bae1afb603" providerId="LiveId" clId="{C192719E-20EF-6047-8809-FAA3474C88EE}" dt="2023-02-05T00:26:50.672" v="19" actId="2696"/>
        <pc:sldMkLst>
          <pc:docMk/>
          <pc:sldMk cId="3670632446" sldId="443"/>
        </pc:sldMkLst>
      </pc:sldChg>
      <pc:sldChg chg="del">
        <pc:chgData name="Jim Fleming" userId="161791bae1afb603" providerId="LiveId" clId="{C192719E-20EF-6047-8809-FAA3474C88EE}" dt="2023-02-05T00:26:53.599" v="21" actId="2696"/>
        <pc:sldMkLst>
          <pc:docMk/>
          <pc:sldMk cId="934598939" sldId="444"/>
        </pc:sldMkLst>
      </pc:sldChg>
      <pc:sldChg chg="add del">
        <pc:chgData name="Jim Fleming" userId="161791bae1afb603" providerId="LiveId" clId="{C192719E-20EF-6047-8809-FAA3474C88EE}" dt="2023-02-05T00:27:08.869" v="29" actId="2696"/>
        <pc:sldMkLst>
          <pc:docMk/>
          <pc:sldMk cId="3539313386" sldId="445"/>
        </pc:sldMkLst>
      </pc:sldChg>
    </pc:docChg>
  </pc:docChgLst>
  <pc:docChgLst>
    <pc:chgData name="Jim Fleming" userId="161791bae1afb603" providerId="LiveId" clId="{54C583C8-CEF7-364C-B3E8-B31C5BAF902D}"/>
    <pc:docChg chg="custSel addSld delSld modSld sldOrd">
      <pc:chgData name="Jim Fleming" userId="161791bae1afb603" providerId="LiveId" clId="{54C583C8-CEF7-364C-B3E8-B31C5BAF902D}" dt="2022-11-06T20:12:23.308" v="147" actId="207"/>
      <pc:docMkLst>
        <pc:docMk/>
      </pc:docMkLst>
      <pc:sldChg chg="modSp mod">
        <pc:chgData name="Jim Fleming" userId="161791bae1afb603" providerId="LiveId" clId="{54C583C8-CEF7-364C-B3E8-B31C5BAF902D}" dt="2022-11-06T20:08:37.267" v="126" actId="6549"/>
        <pc:sldMkLst>
          <pc:docMk/>
          <pc:sldMk cId="3964023673" sldId="336"/>
        </pc:sldMkLst>
        <pc:spChg chg="mod">
          <ac:chgData name="Jim Fleming" userId="161791bae1afb603" providerId="LiveId" clId="{54C583C8-CEF7-364C-B3E8-B31C5BAF902D}" dt="2022-11-06T20:08:37.267" v="126" actId="6549"/>
          <ac:spMkLst>
            <pc:docMk/>
            <pc:sldMk cId="3964023673" sldId="336"/>
            <ac:spMk id="2" creationId="{56E8B136-55D1-C229-815B-0FAB21102D38}"/>
          </ac:spMkLst>
        </pc:spChg>
        <pc:spChg chg="mod">
          <ac:chgData name="Jim Fleming" userId="161791bae1afb603" providerId="LiveId" clId="{54C583C8-CEF7-364C-B3E8-B31C5BAF902D}" dt="2022-11-06T20:08:31.418" v="118" actId="6549"/>
          <ac:spMkLst>
            <pc:docMk/>
            <pc:sldMk cId="3964023673" sldId="336"/>
            <ac:spMk id="3" creationId="{D7D72439-284A-008E-61E4-489A6FFD0D14}"/>
          </ac:spMkLst>
        </pc:spChg>
      </pc:sldChg>
      <pc:sldChg chg="del">
        <pc:chgData name="Jim Fleming" userId="161791bae1afb603" providerId="LiveId" clId="{54C583C8-CEF7-364C-B3E8-B31C5BAF902D}" dt="2022-11-06T19:53:29.646" v="21" actId="2696"/>
        <pc:sldMkLst>
          <pc:docMk/>
          <pc:sldMk cId="1495771307" sldId="385"/>
        </pc:sldMkLst>
      </pc:sldChg>
      <pc:sldChg chg="modSp mod">
        <pc:chgData name="Jim Fleming" userId="161791bae1afb603" providerId="LiveId" clId="{54C583C8-CEF7-364C-B3E8-B31C5BAF902D}" dt="2022-11-06T20:11:17.560" v="133" actId="20577"/>
        <pc:sldMkLst>
          <pc:docMk/>
          <pc:sldMk cId="1791236111" sldId="386"/>
        </pc:sldMkLst>
        <pc:spChg chg="mod">
          <ac:chgData name="Jim Fleming" userId="161791bae1afb603" providerId="LiveId" clId="{54C583C8-CEF7-364C-B3E8-B31C5BAF902D}" dt="2022-11-06T20:11:17.560" v="133" actId="20577"/>
          <ac:spMkLst>
            <pc:docMk/>
            <pc:sldMk cId="1791236111" sldId="386"/>
            <ac:spMk id="14" creationId="{5F776F3F-31E1-B7AA-5D11-1AB1A9490BFE}"/>
          </ac:spMkLst>
        </pc:spChg>
      </pc:sldChg>
      <pc:sldChg chg="del">
        <pc:chgData name="Jim Fleming" userId="161791bae1afb603" providerId="LiveId" clId="{54C583C8-CEF7-364C-B3E8-B31C5BAF902D}" dt="2022-11-06T20:08:05.454" v="111" actId="2696"/>
        <pc:sldMkLst>
          <pc:docMk/>
          <pc:sldMk cId="2037322733" sldId="387"/>
        </pc:sldMkLst>
      </pc:sldChg>
      <pc:sldChg chg="modSp mod ord">
        <pc:chgData name="Jim Fleming" userId="161791bae1afb603" providerId="LiveId" clId="{54C583C8-CEF7-364C-B3E8-B31C5BAF902D}" dt="2022-11-06T20:11:33.016" v="136"/>
        <pc:sldMkLst>
          <pc:docMk/>
          <pc:sldMk cId="345370406" sldId="388"/>
        </pc:sldMkLst>
        <pc:spChg chg="mod">
          <ac:chgData name="Jim Fleming" userId="161791bae1afb603" providerId="LiveId" clId="{54C583C8-CEF7-364C-B3E8-B31C5BAF902D}" dt="2022-11-06T20:11:33.016" v="136"/>
          <ac:spMkLst>
            <pc:docMk/>
            <pc:sldMk cId="345370406" sldId="388"/>
            <ac:spMk id="6" creationId="{D7C5DCB2-FE9C-D43A-BFA6-2251DABF1E0D}"/>
          </ac:spMkLst>
        </pc:spChg>
      </pc:sldChg>
      <pc:sldChg chg="modSp mod">
        <pc:chgData name="Jim Fleming" userId="161791bae1afb603" providerId="LiveId" clId="{54C583C8-CEF7-364C-B3E8-B31C5BAF902D}" dt="2022-11-06T20:11:44.363" v="138" actId="207"/>
        <pc:sldMkLst>
          <pc:docMk/>
          <pc:sldMk cId="3244978946" sldId="389"/>
        </pc:sldMkLst>
        <pc:spChg chg="mod">
          <ac:chgData name="Jim Fleming" userId="161791bae1afb603" providerId="LiveId" clId="{54C583C8-CEF7-364C-B3E8-B31C5BAF902D}" dt="2022-11-06T20:11:44.363" v="138" actId="207"/>
          <ac:spMkLst>
            <pc:docMk/>
            <pc:sldMk cId="3244978946" sldId="389"/>
            <ac:spMk id="6" creationId="{D7C5DCB2-FE9C-D43A-BFA6-2251DABF1E0D}"/>
          </ac:spMkLst>
        </pc:spChg>
      </pc:sldChg>
      <pc:sldChg chg="modSp mod">
        <pc:chgData name="Jim Fleming" userId="161791bae1afb603" providerId="LiveId" clId="{54C583C8-CEF7-364C-B3E8-B31C5BAF902D}" dt="2022-11-06T20:12:01.809" v="143"/>
        <pc:sldMkLst>
          <pc:docMk/>
          <pc:sldMk cId="3012538984" sldId="390"/>
        </pc:sldMkLst>
        <pc:spChg chg="mod">
          <ac:chgData name="Jim Fleming" userId="161791bae1afb603" providerId="LiveId" clId="{54C583C8-CEF7-364C-B3E8-B31C5BAF902D}" dt="2022-11-06T20:12:01.809" v="143"/>
          <ac:spMkLst>
            <pc:docMk/>
            <pc:sldMk cId="3012538984" sldId="390"/>
            <ac:spMk id="14" creationId="{5F776F3F-31E1-B7AA-5D11-1AB1A9490BFE}"/>
          </ac:spMkLst>
        </pc:spChg>
      </pc:sldChg>
      <pc:sldChg chg="modSp mod ord">
        <pc:chgData name="Jim Fleming" userId="161791bae1afb603" providerId="LiveId" clId="{54C583C8-CEF7-364C-B3E8-B31C5BAF902D}" dt="2022-11-06T20:11:28.888" v="135"/>
        <pc:sldMkLst>
          <pc:docMk/>
          <pc:sldMk cId="467348810" sldId="404"/>
        </pc:sldMkLst>
        <pc:spChg chg="mod">
          <ac:chgData name="Jim Fleming" userId="161791bae1afb603" providerId="LiveId" clId="{54C583C8-CEF7-364C-B3E8-B31C5BAF902D}" dt="2022-11-06T20:11:28.888" v="135"/>
          <ac:spMkLst>
            <pc:docMk/>
            <pc:sldMk cId="467348810" sldId="404"/>
            <ac:spMk id="14" creationId="{5F776F3F-31E1-B7AA-5D11-1AB1A9490BFE}"/>
          </ac:spMkLst>
        </pc:spChg>
      </pc:sldChg>
      <pc:sldChg chg="modSp mod">
        <pc:chgData name="Jim Fleming" userId="161791bae1afb603" providerId="LiveId" clId="{54C583C8-CEF7-364C-B3E8-B31C5BAF902D}" dt="2022-11-06T20:12:23.308" v="147" actId="207"/>
        <pc:sldMkLst>
          <pc:docMk/>
          <pc:sldMk cId="2052419234" sldId="405"/>
        </pc:sldMkLst>
        <pc:spChg chg="mod">
          <ac:chgData name="Jim Fleming" userId="161791bae1afb603" providerId="LiveId" clId="{54C583C8-CEF7-364C-B3E8-B31C5BAF902D}" dt="2022-11-06T20:12:23.308" v="147" actId="207"/>
          <ac:spMkLst>
            <pc:docMk/>
            <pc:sldMk cId="2052419234" sldId="405"/>
            <ac:spMk id="6" creationId="{D7C5DCB2-FE9C-D43A-BFA6-2251DABF1E0D}"/>
          </ac:spMkLst>
        </pc:spChg>
      </pc:sldChg>
      <pc:sldChg chg="modSp mod">
        <pc:chgData name="Jim Fleming" userId="161791bae1afb603" providerId="LiveId" clId="{54C583C8-CEF7-364C-B3E8-B31C5BAF902D}" dt="2022-11-06T19:52:33.623" v="14" actId="20577"/>
        <pc:sldMkLst>
          <pc:docMk/>
          <pc:sldMk cId="3301827054" sldId="420"/>
        </pc:sldMkLst>
        <pc:spChg chg="mod">
          <ac:chgData name="Jim Fleming" userId="161791bae1afb603" providerId="LiveId" clId="{54C583C8-CEF7-364C-B3E8-B31C5BAF902D}" dt="2022-11-06T19:52:27.482" v="9" actId="20577"/>
          <ac:spMkLst>
            <pc:docMk/>
            <pc:sldMk cId="3301827054" sldId="420"/>
            <ac:spMk id="2" creationId="{56E8B136-55D1-C229-815B-0FAB21102D38}"/>
          </ac:spMkLst>
        </pc:spChg>
        <pc:spChg chg="mod">
          <ac:chgData name="Jim Fleming" userId="161791bae1afb603" providerId="LiveId" clId="{54C583C8-CEF7-364C-B3E8-B31C5BAF902D}" dt="2022-11-06T19:52:33.623" v="14" actId="20577"/>
          <ac:spMkLst>
            <pc:docMk/>
            <pc:sldMk cId="3301827054" sldId="420"/>
            <ac:spMk id="3" creationId="{D7D72439-284A-008E-61E4-489A6FFD0D14}"/>
          </ac:spMkLst>
        </pc:spChg>
      </pc:sldChg>
      <pc:sldChg chg="modSp mod">
        <pc:chgData name="Jim Fleming" userId="161791bae1afb603" providerId="LiveId" clId="{54C583C8-CEF7-364C-B3E8-B31C5BAF902D}" dt="2022-11-06T20:12:05.705" v="144"/>
        <pc:sldMkLst>
          <pc:docMk/>
          <pc:sldMk cId="2710112631" sldId="424"/>
        </pc:sldMkLst>
        <pc:spChg chg="mod">
          <ac:chgData name="Jim Fleming" userId="161791bae1afb603" providerId="LiveId" clId="{54C583C8-CEF7-364C-B3E8-B31C5BAF902D}" dt="2022-11-06T20:12:05.705" v="144"/>
          <ac:spMkLst>
            <pc:docMk/>
            <pc:sldMk cId="2710112631" sldId="424"/>
            <ac:spMk id="14" creationId="{5F776F3F-31E1-B7AA-5D11-1AB1A9490BFE}"/>
          </ac:spMkLst>
        </pc:spChg>
      </pc:sldChg>
      <pc:sldChg chg="modSp mod">
        <pc:chgData name="Jim Fleming" userId="161791bae1afb603" providerId="LiveId" clId="{54C583C8-CEF7-364C-B3E8-B31C5BAF902D}" dt="2022-11-06T20:11:58.594" v="142" actId="207"/>
        <pc:sldMkLst>
          <pc:docMk/>
          <pc:sldMk cId="95080569" sldId="426"/>
        </pc:sldMkLst>
        <pc:spChg chg="mod">
          <ac:chgData name="Jim Fleming" userId="161791bae1afb603" providerId="LiveId" clId="{54C583C8-CEF7-364C-B3E8-B31C5BAF902D}" dt="2022-11-06T20:11:58.594" v="142" actId="207"/>
          <ac:spMkLst>
            <pc:docMk/>
            <pc:sldMk cId="95080569" sldId="426"/>
            <ac:spMk id="6" creationId="{D7C5DCB2-FE9C-D43A-BFA6-2251DABF1E0D}"/>
          </ac:spMkLst>
        </pc:spChg>
      </pc:sldChg>
      <pc:sldChg chg="modSp mod">
        <pc:chgData name="Jim Fleming" userId="161791bae1afb603" providerId="LiveId" clId="{54C583C8-CEF7-364C-B3E8-B31C5BAF902D}" dt="2022-11-06T20:11:23.191" v="134"/>
        <pc:sldMkLst>
          <pc:docMk/>
          <pc:sldMk cId="3950649595" sldId="427"/>
        </pc:sldMkLst>
        <pc:spChg chg="mod">
          <ac:chgData name="Jim Fleming" userId="161791bae1afb603" providerId="LiveId" clId="{54C583C8-CEF7-364C-B3E8-B31C5BAF902D}" dt="2022-11-06T20:11:23.191" v="134"/>
          <ac:spMkLst>
            <pc:docMk/>
            <pc:sldMk cId="3950649595" sldId="427"/>
            <ac:spMk id="14" creationId="{5F776F3F-31E1-B7AA-5D11-1AB1A9490BFE}"/>
          </ac:spMkLst>
        </pc:spChg>
      </pc:sldChg>
      <pc:sldChg chg="del">
        <pc:chgData name="Jim Fleming" userId="161791bae1afb603" providerId="LiveId" clId="{54C583C8-CEF7-364C-B3E8-B31C5BAF902D}" dt="2022-11-06T20:08:06.251" v="113" actId="2696"/>
        <pc:sldMkLst>
          <pc:docMk/>
          <pc:sldMk cId="1598109243" sldId="428"/>
        </pc:sldMkLst>
      </pc:sldChg>
      <pc:sldChg chg="modSp mod ord">
        <pc:chgData name="Jim Fleming" userId="161791bae1afb603" providerId="LiveId" clId="{54C583C8-CEF7-364C-B3E8-B31C5BAF902D}" dt="2022-11-06T20:11:47.766" v="139"/>
        <pc:sldMkLst>
          <pc:docMk/>
          <pc:sldMk cId="1001012602" sldId="429"/>
        </pc:sldMkLst>
        <pc:spChg chg="mod">
          <ac:chgData name="Jim Fleming" userId="161791bae1afb603" providerId="LiveId" clId="{54C583C8-CEF7-364C-B3E8-B31C5BAF902D}" dt="2022-11-06T20:11:47.766" v="139"/>
          <ac:spMkLst>
            <pc:docMk/>
            <pc:sldMk cId="1001012602" sldId="429"/>
            <ac:spMk id="14" creationId="{5F776F3F-31E1-B7AA-5D11-1AB1A9490BFE}"/>
          </ac:spMkLst>
        </pc:spChg>
      </pc:sldChg>
      <pc:sldChg chg="del">
        <pc:chgData name="Jim Fleming" userId="161791bae1afb603" providerId="LiveId" clId="{54C583C8-CEF7-364C-B3E8-B31C5BAF902D}" dt="2022-11-06T20:08:05.827" v="112" actId="2696"/>
        <pc:sldMkLst>
          <pc:docMk/>
          <pc:sldMk cId="2433692612" sldId="430"/>
        </pc:sldMkLst>
      </pc:sldChg>
      <pc:sldChg chg="mod ord modShow">
        <pc:chgData name="Jim Fleming" userId="161791bae1afb603" providerId="LiveId" clId="{54C583C8-CEF7-364C-B3E8-B31C5BAF902D}" dt="2022-11-06T19:53:27.662" v="20" actId="729"/>
        <pc:sldMkLst>
          <pc:docMk/>
          <pc:sldMk cId="2681928121" sldId="431"/>
        </pc:sldMkLst>
      </pc:sldChg>
      <pc:sldChg chg="del">
        <pc:chgData name="Jim Fleming" userId="161791bae1afb603" providerId="LiveId" clId="{54C583C8-CEF7-364C-B3E8-B31C5BAF902D}" dt="2022-11-06T20:08:08.067" v="114" actId="2696"/>
        <pc:sldMkLst>
          <pc:docMk/>
          <pc:sldMk cId="2406276588" sldId="432"/>
        </pc:sldMkLst>
      </pc:sldChg>
      <pc:sldChg chg="addSp delSp modSp mod ord modShow">
        <pc:chgData name="Jim Fleming" userId="161791bae1afb603" providerId="LiveId" clId="{54C583C8-CEF7-364C-B3E8-B31C5BAF902D}" dt="2022-11-06T20:11:51.868" v="140"/>
        <pc:sldMkLst>
          <pc:docMk/>
          <pc:sldMk cId="752296095" sldId="433"/>
        </pc:sldMkLst>
        <pc:spChg chg="add mod">
          <ac:chgData name="Jim Fleming" userId="161791bae1afb603" providerId="LiveId" clId="{54C583C8-CEF7-364C-B3E8-B31C5BAF902D}" dt="2022-11-06T20:11:51.868" v="140"/>
          <ac:spMkLst>
            <pc:docMk/>
            <pc:sldMk cId="752296095" sldId="433"/>
            <ac:spMk id="3" creationId="{7AB4CD8A-D6E1-E979-8AB5-FC6B8EEB6AD5}"/>
          </ac:spMkLst>
        </pc:spChg>
        <pc:picChg chg="del">
          <ac:chgData name="Jim Fleming" userId="161791bae1afb603" providerId="LiveId" clId="{54C583C8-CEF7-364C-B3E8-B31C5BAF902D}" dt="2022-11-06T19:55:12.789" v="39" actId="478"/>
          <ac:picMkLst>
            <pc:docMk/>
            <pc:sldMk cId="752296095" sldId="433"/>
            <ac:picMk id="6" creationId="{C0DAEC83-744A-CC61-4171-7F5A567B46E1}"/>
          </ac:picMkLst>
        </pc:picChg>
        <pc:picChg chg="add mod">
          <ac:chgData name="Jim Fleming" userId="161791bae1afb603" providerId="LiveId" clId="{54C583C8-CEF7-364C-B3E8-B31C5BAF902D}" dt="2022-11-06T19:59:52.753" v="48" actId="1076"/>
          <ac:picMkLst>
            <pc:docMk/>
            <pc:sldMk cId="752296095" sldId="433"/>
            <ac:picMk id="1026" creationId="{7C99DBD9-78DA-3170-7B30-3134318941E9}"/>
          </ac:picMkLst>
        </pc:picChg>
        <pc:picChg chg="add mod">
          <ac:chgData name="Jim Fleming" userId="161791bae1afb603" providerId="LiveId" clId="{54C583C8-CEF7-364C-B3E8-B31C5BAF902D}" dt="2022-11-06T19:59:58.389" v="49" actId="1076"/>
          <ac:picMkLst>
            <pc:docMk/>
            <pc:sldMk cId="752296095" sldId="433"/>
            <ac:picMk id="1028" creationId="{F4C58989-A06B-A562-F2D7-54732BC8CB1D}"/>
          </ac:picMkLst>
        </pc:picChg>
      </pc:sldChg>
      <pc:sldChg chg="del">
        <pc:chgData name="Jim Fleming" userId="161791bae1afb603" providerId="LiveId" clId="{54C583C8-CEF7-364C-B3E8-B31C5BAF902D}" dt="2022-11-06T20:08:10.533" v="116" actId="2696"/>
        <pc:sldMkLst>
          <pc:docMk/>
          <pc:sldMk cId="1518960600" sldId="434"/>
        </pc:sldMkLst>
      </pc:sldChg>
      <pc:sldChg chg="addSp delSp modSp mod ord modShow">
        <pc:chgData name="Jim Fleming" userId="161791bae1afb603" providerId="LiveId" clId="{54C583C8-CEF7-364C-B3E8-B31C5BAF902D}" dt="2022-11-06T20:12:09.931" v="145"/>
        <pc:sldMkLst>
          <pc:docMk/>
          <pc:sldMk cId="2012051581" sldId="435"/>
        </pc:sldMkLst>
        <pc:spChg chg="add mod">
          <ac:chgData name="Jim Fleming" userId="161791bae1afb603" providerId="LiveId" clId="{54C583C8-CEF7-364C-B3E8-B31C5BAF902D}" dt="2022-11-06T20:12:09.931" v="145"/>
          <ac:spMkLst>
            <pc:docMk/>
            <pc:sldMk cId="2012051581" sldId="435"/>
            <ac:spMk id="3" creationId="{96312255-7552-B7C9-D867-97E613505EB1}"/>
          </ac:spMkLst>
        </pc:spChg>
        <pc:picChg chg="del">
          <ac:chgData name="Jim Fleming" userId="161791bae1afb603" providerId="LiveId" clId="{54C583C8-CEF7-364C-B3E8-B31C5BAF902D}" dt="2022-11-06T20:06:03.664" v="83" actId="478"/>
          <ac:picMkLst>
            <pc:docMk/>
            <pc:sldMk cId="2012051581" sldId="435"/>
            <ac:picMk id="4" creationId="{C5862C51-16BB-84EC-E20E-4E1F1BFBFA76}"/>
          </ac:picMkLst>
        </pc:picChg>
        <pc:picChg chg="add mod">
          <ac:chgData name="Jim Fleming" userId="161791bae1afb603" providerId="LiveId" clId="{54C583C8-CEF7-364C-B3E8-B31C5BAF902D}" dt="2022-11-06T20:06:08.260" v="84" actId="1076"/>
          <ac:picMkLst>
            <pc:docMk/>
            <pc:sldMk cId="2012051581" sldId="435"/>
            <ac:picMk id="2050" creationId="{BF8D6D83-E2AC-2E98-4BCC-F5B1AE1D6867}"/>
          </ac:picMkLst>
        </pc:picChg>
      </pc:sldChg>
      <pc:sldChg chg="add ord">
        <pc:chgData name="Jim Fleming" userId="161791bae1afb603" providerId="LiveId" clId="{54C583C8-CEF7-364C-B3E8-B31C5BAF902D}" dt="2022-11-06T20:08:50.844" v="128" actId="20578"/>
        <pc:sldMkLst>
          <pc:docMk/>
          <pc:sldMk cId="662536793" sldId="436"/>
        </pc:sldMkLst>
      </pc:sldChg>
      <pc:sldChg chg="del">
        <pc:chgData name="Jim Fleming" userId="161791bae1afb603" providerId="LiveId" clId="{54C583C8-CEF7-364C-B3E8-B31C5BAF902D}" dt="2022-11-06T19:53:15.161" v="15" actId="2696"/>
        <pc:sldMkLst>
          <pc:docMk/>
          <pc:sldMk cId="3356024930" sldId="436"/>
        </pc:sldMkLst>
      </pc:sldChg>
      <pc:sldChg chg="del">
        <pc:chgData name="Jim Fleming" userId="161791bae1afb603" providerId="LiveId" clId="{54C583C8-CEF7-364C-B3E8-B31C5BAF902D}" dt="2022-11-06T19:53:16.133" v="16" actId="2696"/>
        <pc:sldMkLst>
          <pc:docMk/>
          <pc:sldMk cId="3360053703" sldId="437"/>
        </pc:sldMkLst>
      </pc:sldChg>
      <pc:sldChg chg="del">
        <pc:chgData name="Jim Fleming" userId="161791bae1afb603" providerId="LiveId" clId="{54C583C8-CEF7-364C-B3E8-B31C5BAF902D}" dt="2022-11-06T19:53:16.959" v="17" actId="2696"/>
        <pc:sldMkLst>
          <pc:docMk/>
          <pc:sldMk cId="427458676" sldId="438"/>
        </pc:sldMkLst>
      </pc:sldChg>
      <pc:sldChg chg="del">
        <pc:chgData name="Jim Fleming" userId="161791bae1afb603" providerId="LiveId" clId="{54C583C8-CEF7-364C-B3E8-B31C5BAF902D}" dt="2022-11-06T20:08:09.301" v="115" actId="2696"/>
        <pc:sldMkLst>
          <pc:docMk/>
          <pc:sldMk cId="1357337059" sldId="439"/>
        </pc:sldMkLst>
      </pc:sldChg>
      <pc:sldChg chg="del">
        <pc:chgData name="Jim Fleming" userId="161791bae1afb603" providerId="LiveId" clId="{54C583C8-CEF7-364C-B3E8-B31C5BAF902D}" dt="2022-11-06T19:53:19.119" v="18" actId="2696"/>
        <pc:sldMkLst>
          <pc:docMk/>
          <pc:sldMk cId="694309717" sldId="440"/>
        </pc:sldMkLst>
      </pc:sldChg>
      <pc:sldChg chg="del">
        <pc:chgData name="Jim Fleming" userId="161791bae1afb603" providerId="LiveId" clId="{54C583C8-CEF7-364C-B3E8-B31C5BAF902D}" dt="2022-11-06T19:53:33.399" v="24" actId="2696"/>
        <pc:sldMkLst>
          <pc:docMk/>
          <pc:sldMk cId="1399836031" sldId="441"/>
        </pc:sldMkLst>
      </pc:sldChg>
      <pc:sldChg chg="del">
        <pc:chgData name="Jim Fleming" userId="161791bae1afb603" providerId="LiveId" clId="{54C583C8-CEF7-364C-B3E8-B31C5BAF902D}" dt="2022-11-06T19:53:31.223" v="22" actId="2696"/>
        <pc:sldMkLst>
          <pc:docMk/>
          <pc:sldMk cId="3702788046" sldId="442"/>
        </pc:sldMkLst>
      </pc:sldChg>
      <pc:sldChg chg="del">
        <pc:chgData name="Jim Fleming" userId="161791bae1afb603" providerId="LiveId" clId="{54C583C8-CEF7-364C-B3E8-B31C5BAF902D}" dt="2022-11-06T19:53:32.550" v="23" actId="2696"/>
        <pc:sldMkLst>
          <pc:docMk/>
          <pc:sldMk cId="1311214893" sldId="443"/>
        </pc:sldMkLst>
      </pc:sldChg>
      <pc:sldChg chg="del">
        <pc:chgData name="Jim Fleming" userId="161791bae1afb603" providerId="LiveId" clId="{54C583C8-CEF7-364C-B3E8-B31C5BAF902D}" dt="2022-11-06T19:53:35.056" v="25" actId="2696"/>
        <pc:sldMkLst>
          <pc:docMk/>
          <pc:sldMk cId="1425939644" sldId="444"/>
        </pc:sldMkLst>
      </pc:sldChg>
    </pc:docChg>
  </pc:docChgLst>
  <pc:docChgLst>
    <pc:chgData name="Jim Fleming" userId="161791bae1afb603" providerId="LiveId" clId="{835F0E90-4345-C04B-B8ED-C7890CC599CC}"/>
    <pc:docChg chg="undo custSel addSld delSld modSld sldOrd">
      <pc:chgData name="Jim Fleming" userId="161791bae1afb603" providerId="LiveId" clId="{835F0E90-4345-C04B-B8ED-C7890CC599CC}" dt="2023-02-11T21:28:13.019" v="938" actId="2696"/>
      <pc:docMkLst>
        <pc:docMk/>
      </pc:docMkLst>
      <pc:sldChg chg="del">
        <pc:chgData name="Jim Fleming" userId="161791bae1afb603" providerId="LiveId" clId="{835F0E90-4345-C04B-B8ED-C7890CC599CC}" dt="2023-02-11T20:19:07.968" v="46" actId="2696"/>
        <pc:sldMkLst>
          <pc:docMk/>
          <pc:sldMk cId="828178651" sldId="331"/>
        </pc:sldMkLst>
      </pc:sldChg>
      <pc:sldChg chg="modSp mod">
        <pc:chgData name="Jim Fleming" userId="161791bae1afb603" providerId="LiveId" clId="{835F0E90-4345-C04B-B8ED-C7890CC599CC}" dt="2023-02-11T20:50:36.353" v="620" actId="403"/>
        <pc:sldMkLst>
          <pc:docMk/>
          <pc:sldMk cId="3964023673" sldId="336"/>
        </pc:sldMkLst>
        <pc:spChg chg="mod">
          <ac:chgData name="Jim Fleming" userId="161791bae1afb603" providerId="LiveId" clId="{835F0E90-4345-C04B-B8ED-C7890CC599CC}" dt="2023-02-11T20:17:00.904" v="14" actId="20577"/>
          <ac:spMkLst>
            <pc:docMk/>
            <pc:sldMk cId="3964023673" sldId="336"/>
            <ac:spMk id="2" creationId="{56E8B136-55D1-C229-815B-0FAB21102D38}"/>
          </ac:spMkLst>
        </pc:spChg>
        <pc:spChg chg="mod">
          <ac:chgData name="Jim Fleming" userId="161791bae1afb603" providerId="LiveId" clId="{835F0E90-4345-C04B-B8ED-C7890CC599CC}" dt="2023-02-11T20:50:36.353" v="620" actId="403"/>
          <ac:spMkLst>
            <pc:docMk/>
            <pc:sldMk cId="3964023673" sldId="336"/>
            <ac:spMk id="3" creationId="{D7D72439-284A-008E-61E4-489A6FFD0D14}"/>
          </ac:spMkLst>
        </pc:spChg>
      </pc:sldChg>
      <pc:sldChg chg="modSp mod">
        <pc:chgData name="Jim Fleming" userId="161791bae1afb603" providerId="LiveId" clId="{835F0E90-4345-C04B-B8ED-C7890CC599CC}" dt="2023-02-11T20:16:55.039" v="10" actId="20577"/>
        <pc:sldMkLst>
          <pc:docMk/>
          <pc:sldMk cId="3301827054" sldId="420"/>
        </pc:sldMkLst>
        <pc:spChg chg="mod">
          <ac:chgData name="Jim Fleming" userId="161791bae1afb603" providerId="LiveId" clId="{835F0E90-4345-C04B-B8ED-C7890CC599CC}" dt="2023-02-11T20:16:50.648" v="6" actId="20577"/>
          <ac:spMkLst>
            <pc:docMk/>
            <pc:sldMk cId="3301827054" sldId="420"/>
            <ac:spMk id="2" creationId="{56E8B136-55D1-C229-815B-0FAB21102D38}"/>
          </ac:spMkLst>
        </pc:spChg>
        <pc:spChg chg="mod">
          <ac:chgData name="Jim Fleming" userId="161791bae1afb603" providerId="LiveId" clId="{835F0E90-4345-C04B-B8ED-C7890CC599CC}" dt="2023-02-11T20:16:55.039" v="10" actId="20577"/>
          <ac:spMkLst>
            <pc:docMk/>
            <pc:sldMk cId="3301827054" sldId="420"/>
            <ac:spMk id="3" creationId="{D7D72439-284A-008E-61E4-489A6FFD0D14}"/>
          </ac:spMkLst>
        </pc:spChg>
      </pc:sldChg>
      <pc:sldChg chg="del">
        <pc:chgData name="Jim Fleming" userId="161791bae1afb603" providerId="LiveId" clId="{835F0E90-4345-C04B-B8ED-C7890CC599CC}" dt="2023-02-11T20:19:05.646" v="44" actId="2696"/>
        <pc:sldMkLst>
          <pc:docMk/>
          <pc:sldMk cId="2923892726" sldId="437"/>
        </pc:sldMkLst>
      </pc:sldChg>
      <pc:sldChg chg="del">
        <pc:chgData name="Jim Fleming" userId="161791bae1afb603" providerId="LiveId" clId="{835F0E90-4345-C04B-B8ED-C7890CC599CC}" dt="2023-02-11T20:19:06.430" v="45" actId="2696"/>
        <pc:sldMkLst>
          <pc:docMk/>
          <pc:sldMk cId="1139134025" sldId="438"/>
        </pc:sldMkLst>
      </pc:sldChg>
      <pc:sldChg chg="del">
        <pc:chgData name="Jim Fleming" userId="161791bae1afb603" providerId="LiveId" clId="{835F0E90-4345-C04B-B8ED-C7890CC599CC}" dt="2023-02-11T20:18:57.016" v="41" actId="2696"/>
        <pc:sldMkLst>
          <pc:docMk/>
          <pc:sldMk cId="1503122973" sldId="439"/>
        </pc:sldMkLst>
      </pc:sldChg>
      <pc:sldChg chg="del">
        <pc:chgData name="Jim Fleming" userId="161791bae1afb603" providerId="LiveId" clId="{835F0E90-4345-C04B-B8ED-C7890CC599CC}" dt="2023-02-11T20:19:04.895" v="43" actId="2696"/>
        <pc:sldMkLst>
          <pc:docMk/>
          <pc:sldMk cId="618968079" sldId="440"/>
        </pc:sldMkLst>
      </pc:sldChg>
      <pc:sldChg chg="del">
        <pc:chgData name="Jim Fleming" userId="161791bae1afb603" providerId="LiveId" clId="{835F0E90-4345-C04B-B8ED-C7890CC599CC}" dt="2023-02-11T20:19:04.023" v="42" actId="2696"/>
        <pc:sldMkLst>
          <pc:docMk/>
          <pc:sldMk cId="918177625" sldId="441"/>
        </pc:sldMkLst>
      </pc:sldChg>
      <pc:sldChg chg="modSp add mod">
        <pc:chgData name="Jim Fleming" userId="161791bae1afb603" providerId="LiveId" clId="{835F0E90-4345-C04B-B8ED-C7890CC599CC}" dt="2023-02-11T20:50:32.631" v="619" actId="403"/>
        <pc:sldMkLst>
          <pc:docMk/>
          <pc:sldMk cId="668298068" sldId="442"/>
        </pc:sldMkLst>
        <pc:spChg chg="mod">
          <ac:chgData name="Jim Fleming" userId="161791bae1afb603" providerId="LiveId" clId="{835F0E90-4345-C04B-B8ED-C7890CC599CC}" dt="2023-02-11T20:50:32.631" v="619" actId="403"/>
          <ac:spMkLst>
            <pc:docMk/>
            <pc:sldMk cId="668298068" sldId="442"/>
            <ac:spMk id="3" creationId="{D7D72439-284A-008E-61E4-489A6FFD0D14}"/>
          </ac:spMkLst>
        </pc:spChg>
      </pc:sldChg>
      <pc:sldChg chg="modSp add del mod">
        <pc:chgData name="Jim Fleming" userId="161791bae1afb603" providerId="LiveId" clId="{835F0E90-4345-C04B-B8ED-C7890CC599CC}" dt="2023-02-11T20:18:54.008" v="40" actId="2696"/>
        <pc:sldMkLst>
          <pc:docMk/>
          <pc:sldMk cId="174581248" sldId="443"/>
        </pc:sldMkLst>
        <pc:spChg chg="mod">
          <ac:chgData name="Jim Fleming" userId="161791bae1afb603" providerId="LiveId" clId="{835F0E90-4345-C04B-B8ED-C7890CC599CC}" dt="2023-02-11T20:18:09.618" v="26" actId="20577"/>
          <ac:spMkLst>
            <pc:docMk/>
            <pc:sldMk cId="174581248" sldId="443"/>
            <ac:spMk id="2" creationId="{56E8B136-55D1-C229-815B-0FAB21102D38}"/>
          </ac:spMkLst>
        </pc:spChg>
        <pc:spChg chg="mod">
          <ac:chgData name="Jim Fleming" userId="161791bae1afb603" providerId="LiveId" clId="{835F0E90-4345-C04B-B8ED-C7890CC599CC}" dt="2023-02-11T20:18:48.598" v="39" actId="20577"/>
          <ac:spMkLst>
            <pc:docMk/>
            <pc:sldMk cId="174581248" sldId="443"/>
            <ac:spMk id="3" creationId="{D7D72439-284A-008E-61E4-489A6FFD0D14}"/>
          </ac:spMkLst>
        </pc:spChg>
      </pc:sldChg>
      <pc:sldChg chg="new del">
        <pc:chgData name="Jim Fleming" userId="161791bae1afb603" providerId="LiveId" clId="{835F0E90-4345-C04B-B8ED-C7890CC599CC}" dt="2023-02-11T20:18:04.545" v="24" actId="2696"/>
        <pc:sldMkLst>
          <pc:docMk/>
          <pc:sldMk cId="2884730128" sldId="443"/>
        </pc:sldMkLst>
      </pc:sldChg>
      <pc:sldChg chg="addSp delSp modSp add mod ord modClrScheme chgLayout">
        <pc:chgData name="Jim Fleming" userId="161791bae1afb603" providerId="LiveId" clId="{835F0E90-4345-C04B-B8ED-C7890CC599CC}" dt="2023-02-11T21:06:44.487" v="716" actId="20577"/>
        <pc:sldMkLst>
          <pc:docMk/>
          <pc:sldMk cId="3921615119" sldId="443"/>
        </pc:sldMkLst>
        <pc:spChg chg="mod ord">
          <ac:chgData name="Jim Fleming" userId="161791bae1afb603" providerId="LiveId" clId="{835F0E90-4345-C04B-B8ED-C7890CC599CC}" dt="2023-02-11T21:06:44.487" v="716" actId="20577"/>
          <ac:spMkLst>
            <pc:docMk/>
            <pc:sldMk cId="3921615119" sldId="443"/>
            <ac:spMk id="2" creationId="{56E8B136-55D1-C229-815B-0FAB21102D38}"/>
          </ac:spMkLst>
        </pc:spChg>
        <pc:spChg chg="mod ord">
          <ac:chgData name="Jim Fleming" userId="161791bae1afb603" providerId="LiveId" clId="{835F0E90-4345-C04B-B8ED-C7890CC599CC}" dt="2023-02-11T21:06:31.490" v="673" actId="20577"/>
          <ac:spMkLst>
            <pc:docMk/>
            <pc:sldMk cId="3921615119" sldId="443"/>
            <ac:spMk id="3" creationId="{D7D72439-284A-008E-61E4-489A6FFD0D14}"/>
          </ac:spMkLst>
        </pc:spChg>
        <pc:spChg chg="add del mod ord">
          <ac:chgData name="Jim Fleming" userId="161791bae1afb603" providerId="LiveId" clId="{835F0E90-4345-C04B-B8ED-C7890CC599CC}" dt="2023-02-11T20:24:31.378" v="53" actId="478"/>
          <ac:spMkLst>
            <pc:docMk/>
            <pc:sldMk cId="3921615119" sldId="443"/>
            <ac:spMk id="4" creationId="{D89DBECC-C59A-A95A-16AC-4379972CF688}"/>
          </ac:spMkLst>
        </pc:spChg>
        <pc:spChg chg="add mod">
          <ac:chgData name="Jim Fleming" userId="161791bae1afb603" providerId="LiveId" clId="{835F0E90-4345-C04B-B8ED-C7890CC599CC}" dt="2023-02-11T21:06:35.220" v="685" actId="20577"/>
          <ac:spMkLst>
            <pc:docMk/>
            <pc:sldMk cId="3921615119" sldId="443"/>
            <ac:spMk id="6" creationId="{26989585-4DB0-0D1D-4E08-4906C0C32472}"/>
          </ac:spMkLst>
        </pc:spChg>
        <pc:spChg chg="add mod">
          <ac:chgData name="Jim Fleming" userId="161791bae1afb603" providerId="LiveId" clId="{835F0E90-4345-C04B-B8ED-C7890CC599CC}" dt="2023-02-11T20:46:10.630" v="449" actId="207"/>
          <ac:spMkLst>
            <pc:docMk/>
            <pc:sldMk cId="3921615119" sldId="443"/>
            <ac:spMk id="9" creationId="{3A5B98B3-9467-2F28-F31A-DE82F32A7875}"/>
          </ac:spMkLst>
        </pc:spChg>
        <pc:spChg chg="add mod">
          <ac:chgData name="Jim Fleming" userId="161791bae1afb603" providerId="LiveId" clId="{835F0E90-4345-C04B-B8ED-C7890CC599CC}" dt="2023-02-11T20:46:34.228" v="454" actId="208"/>
          <ac:spMkLst>
            <pc:docMk/>
            <pc:sldMk cId="3921615119" sldId="443"/>
            <ac:spMk id="10" creationId="{01A1AA26-28F0-0731-BDB3-FA19B0AC277A}"/>
          </ac:spMkLst>
        </pc:spChg>
        <pc:cxnChg chg="add del">
          <ac:chgData name="Jim Fleming" userId="161791bae1afb603" providerId="LiveId" clId="{835F0E90-4345-C04B-B8ED-C7890CC599CC}" dt="2023-02-11T20:45:32.878" v="444" actId="478"/>
          <ac:cxnSpMkLst>
            <pc:docMk/>
            <pc:sldMk cId="3921615119" sldId="443"/>
            <ac:cxnSpMk id="8" creationId="{99197DD1-A8B5-60A3-132E-9005E03A95A8}"/>
          </ac:cxnSpMkLst>
        </pc:cxnChg>
      </pc:sldChg>
      <pc:sldChg chg="add">
        <pc:chgData name="Jim Fleming" userId="161791bae1afb603" providerId="LiveId" clId="{835F0E90-4345-C04B-B8ED-C7890CC599CC}" dt="2023-02-11T20:24:04.452" v="49" actId="2890"/>
        <pc:sldMkLst>
          <pc:docMk/>
          <pc:sldMk cId="1802125955" sldId="444"/>
        </pc:sldMkLst>
      </pc:sldChg>
      <pc:sldChg chg="modSp add mod ord modShow">
        <pc:chgData name="Jim Fleming" userId="161791bae1afb603" providerId="LiveId" clId="{835F0E90-4345-C04B-B8ED-C7890CC599CC}" dt="2023-02-11T20:42:58.365" v="336" actId="729"/>
        <pc:sldMkLst>
          <pc:docMk/>
          <pc:sldMk cId="3233590669" sldId="445"/>
        </pc:sldMkLst>
        <pc:spChg chg="mod">
          <ac:chgData name="Jim Fleming" userId="161791bae1afb603" providerId="LiveId" clId="{835F0E90-4345-C04B-B8ED-C7890CC599CC}" dt="2023-02-11T20:29:18.739" v="333" actId="20577"/>
          <ac:spMkLst>
            <pc:docMk/>
            <pc:sldMk cId="3233590669" sldId="445"/>
            <ac:spMk id="3" creationId="{7AB4CD8A-D6E1-E979-8AB5-FC6B8EEB6AD5}"/>
          </ac:spMkLst>
        </pc:spChg>
      </pc:sldChg>
      <pc:sldChg chg="modSp add mod ord modShow">
        <pc:chgData name="Jim Fleming" userId="161791bae1afb603" providerId="LiveId" clId="{835F0E90-4345-C04B-B8ED-C7890CC599CC}" dt="2023-02-11T20:43:24.206" v="379" actId="20577"/>
        <pc:sldMkLst>
          <pc:docMk/>
          <pc:sldMk cId="178600017" sldId="446"/>
        </pc:sldMkLst>
        <pc:spChg chg="mod">
          <ac:chgData name="Jim Fleming" userId="161791bae1afb603" providerId="LiveId" clId="{835F0E90-4345-C04B-B8ED-C7890CC599CC}" dt="2023-02-11T20:43:24.206" v="379" actId="20577"/>
          <ac:spMkLst>
            <pc:docMk/>
            <pc:sldMk cId="178600017" sldId="446"/>
            <ac:spMk id="14" creationId="{5F776F3F-31E1-B7AA-5D11-1AB1A9490BFE}"/>
          </ac:spMkLst>
        </pc:spChg>
      </pc:sldChg>
      <pc:sldChg chg="add del">
        <pc:chgData name="Jim Fleming" userId="161791bae1afb603" providerId="LiveId" clId="{835F0E90-4345-C04B-B8ED-C7890CC599CC}" dt="2023-02-11T20:49:46.282" v="601" actId="2696"/>
        <pc:sldMkLst>
          <pc:docMk/>
          <pc:sldMk cId="3422467510" sldId="447"/>
        </pc:sldMkLst>
      </pc:sldChg>
      <pc:sldChg chg="delSp modSp add mod modClrScheme chgLayout">
        <pc:chgData name="Jim Fleming" userId="161791bae1afb603" providerId="LiveId" clId="{835F0E90-4345-C04B-B8ED-C7890CC599CC}" dt="2023-02-11T21:12:44.749" v="927" actId="947"/>
        <pc:sldMkLst>
          <pc:docMk/>
          <pc:sldMk cId="3982157035" sldId="448"/>
        </pc:sldMkLst>
        <pc:spChg chg="mod ord">
          <ac:chgData name="Jim Fleming" userId="161791bae1afb603" providerId="LiveId" clId="{835F0E90-4345-C04B-B8ED-C7890CC599CC}" dt="2023-02-11T20:51:00.512" v="622" actId="1076"/>
          <ac:spMkLst>
            <pc:docMk/>
            <pc:sldMk cId="3982157035" sldId="448"/>
            <ac:spMk id="2" creationId="{56E8B136-55D1-C229-815B-0FAB21102D38}"/>
          </ac:spMkLst>
        </pc:spChg>
        <pc:spChg chg="mod ord">
          <ac:chgData name="Jim Fleming" userId="161791bae1afb603" providerId="LiveId" clId="{835F0E90-4345-C04B-B8ED-C7890CC599CC}" dt="2023-02-11T21:12:44.749" v="927" actId="947"/>
          <ac:spMkLst>
            <pc:docMk/>
            <pc:sldMk cId="3982157035" sldId="448"/>
            <ac:spMk id="3" creationId="{D7D72439-284A-008E-61E4-489A6FFD0D14}"/>
          </ac:spMkLst>
        </pc:spChg>
        <pc:spChg chg="del">
          <ac:chgData name="Jim Fleming" userId="161791bae1afb603" providerId="LiveId" clId="{835F0E90-4345-C04B-B8ED-C7890CC599CC}" dt="2023-02-11T20:46:59.260" v="466" actId="478"/>
          <ac:spMkLst>
            <pc:docMk/>
            <pc:sldMk cId="3982157035" sldId="448"/>
            <ac:spMk id="6" creationId="{26989585-4DB0-0D1D-4E08-4906C0C32472}"/>
          </ac:spMkLst>
        </pc:spChg>
        <pc:spChg chg="del">
          <ac:chgData name="Jim Fleming" userId="161791bae1afb603" providerId="LiveId" clId="{835F0E90-4345-C04B-B8ED-C7890CC599CC}" dt="2023-02-11T20:47:01.055" v="468" actId="478"/>
          <ac:spMkLst>
            <pc:docMk/>
            <pc:sldMk cId="3982157035" sldId="448"/>
            <ac:spMk id="9" creationId="{3A5B98B3-9467-2F28-F31A-DE82F32A7875}"/>
          </ac:spMkLst>
        </pc:spChg>
        <pc:spChg chg="del">
          <ac:chgData name="Jim Fleming" userId="161791bae1afb603" providerId="LiveId" clId="{835F0E90-4345-C04B-B8ED-C7890CC599CC}" dt="2023-02-11T20:47:00.161" v="467" actId="478"/>
          <ac:spMkLst>
            <pc:docMk/>
            <pc:sldMk cId="3982157035" sldId="448"/>
            <ac:spMk id="10" creationId="{01A1AA26-28F0-0731-BDB3-FA19B0AC277A}"/>
          </ac:spMkLst>
        </pc:spChg>
      </pc:sldChg>
      <pc:sldChg chg="addSp delSp modSp add mod ord">
        <pc:chgData name="Jim Fleming" userId="161791bae1afb603" providerId="LiveId" clId="{835F0E90-4345-C04B-B8ED-C7890CC599CC}" dt="2023-02-11T21:05:29.056" v="662" actId="114"/>
        <pc:sldMkLst>
          <pc:docMk/>
          <pc:sldMk cId="2369204719" sldId="449"/>
        </pc:sldMkLst>
        <pc:spChg chg="mod">
          <ac:chgData name="Jim Fleming" userId="161791bae1afb603" providerId="LiveId" clId="{835F0E90-4345-C04B-B8ED-C7890CC599CC}" dt="2023-02-11T21:05:29.056" v="662" actId="114"/>
          <ac:spMkLst>
            <pc:docMk/>
            <pc:sldMk cId="2369204719" sldId="449"/>
            <ac:spMk id="14" creationId="{5F776F3F-31E1-B7AA-5D11-1AB1A9490BFE}"/>
          </ac:spMkLst>
        </pc:spChg>
        <pc:picChg chg="add mod">
          <ac:chgData name="Jim Fleming" userId="161791bae1afb603" providerId="LiveId" clId="{835F0E90-4345-C04B-B8ED-C7890CC599CC}" dt="2023-02-11T21:04:56.728" v="640" actId="732"/>
          <ac:picMkLst>
            <pc:docMk/>
            <pc:sldMk cId="2369204719" sldId="449"/>
            <ac:picMk id="1026" creationId="{D79F8CBD-F83B-8DDA-A310-02632347F7B7}"/>
          </ac:picMkLst>
        </pc:picChg>
        <pc:picChg chg="del">
          <ac:chgData name="Jim Fleming" userId="161791bae1afb603" providerId="LiveId" clId="{835F0E90-4345-C04B-B8ED-C7890CC599CC}" dt="2023-02-11T21:04:59.293" v="641" actId="478"/>
          <ac:picMkLst>
            <pc:docMk/>
            <pc:sldMk cId="2369204719" sldId="449"/>
            <ac:picMk id="6148" creationId="{CED99999-D45D-7932-479E-91D982F1EB87}"/>
          </ac:picMkLst>
        </pc:picChg>
      </pc:sldChg>
      <pc:sldChg chg="modSp add mod ord">
        <pc:chgData name="Jim Fleming" userId="161791bae1afb603" providerId="LiveId" clId="{835F0E90-4345-C04B-B8ED-C7890CC599CC}" dt="2023-02-11T21:09:15.657" v="836" actId="20577"/>
        <pc:sldMkLst>
          <pc:docMk/>
          <pc:sldMk cId="1612931711" sldId="450"/>
        </pc:sldMkLst>
        <pc:spChg chg="mod">
          <ac:chgData name="Jim Fleming" userId="161791bae1afb603" providerId="LiveId" clId="{835F0E90-4345-C04B-B8ED-C7890CC599CC}" dt="2023-02-11T21:09:15.657" v="836" actId="20577"/>
          <ac:spMkLst>
            <pc:docMk/>
            <pc:sldMk cId="1612931711" sldId="450"/>
            <ac:spMk id="3" creationId="{7AB4CD8A-D6E1-E979-8AB5-FC6B8EEB6AD5}"/>
          </ac:spMkLst>
        </pc:spChg>
      </pc:sldChg>
      <pc:sldChg chg="modSp add mod">
        <pc:chgData name="Jim Fleming" userId="161791bae1afb603" providerId="LiveId" clId="{835F0E90-4345-C04B-B8ED-C7890CC599CC}" dt="2023-02-11T21:10:14.311" v="926" actId="20577"/>
        <pc:sldMkLst>
          <pc:docMk/>
          <pc:sldMk cId="1024560045" sldId="451"/>
        </pc:sldMkLst>
        <pc:spChg chg="mod">
          <ac:chgData name="Jim Fleming" userId="161791bae1afb603" providerId="LiveId" clId="{835F0E90-4345-C04B-B8ED-C7890CC599CC}" dt="2023-02-11T21:10:14.311" v="926" actId="20577"/>
          <ac:spMkLst>
            <pc:docMk/>
            <pc:sldMk cId="1024560045" sldId="451"/>
            <ac:spMk id="3" creationId="{7AB4CD8A-D6E1-E979-8AB5-FC6B8EEB6AD5}"/>
          </ac:spMkLst>
        </pc:spChg>
      </pc:sldChg>
      <pc:sldChg chg="add ord">
        <pc:chgData name="Jim Fleming" userId="161791bae1afb603" providerId="LiveId" clId="{835F0E90-4345-C04B-B8ED-C7890CC599CC}" dt="2023-02-11T21:28:00.046" v="932" actId="20578"/>
        <pc:sldMkLst>
          <pc:docMk/>
          <pc:sldMk cId="364442184" sldId="452"/>
        </pc:sldMkLst>
      </pc:sldChg>
      <pc:sldChg chg="add ord">
        <pc:chgData name="Jim Fleming" userId="161791bae1afb603" providerId="LiveId" clId="{835F0E90-4345-C04B-B8ED-C7890CC599CC}" dt="2023-02-11T21:28:10.327" v="936" actId="20578"/>
        <pc:sldMkLst>
          <pc:docMk/>
          <pc:sldMk cId="1626583504" sldId="453"/>
        </pc:sldMkLst>
      </pc:sldChg>
      <pc:sldChg chg="add del replId">
        <pc:chgData name="Jim Fleming" userId="161791bae1afb603" providerId="LiveId" clId="{835F0E90-4345-C04B-B8ED-C7890CC599CC}" dt="2023-02-11T21:28:12.483" v="937" actId="2696"/>
        <pc:sldMkLst>
          <pc:docMk/>
          <pc:sldMk cId="1102431048" sldId="454"/>
        </pc:sldMkLst>
      </pc:sldChg>
      <pc:sldChg chg="add del">
        <pc:chgData name="Jim Fleming" userId="161791bae1afb603" providerId="LiveId" clId="{835F0E90-4345-C04B-B8ED-C7890CC599CC}" dt="2023-02-11T21:28:13.019" v="938" actId="2696"/>
        <pc:sldMkLst>
          <pc:docMk/>
          <pc:sldMk cId="3157323568" sldId="455"/>
        </pc:sldMkLst>
      </pc:sldChg>
      <pc:sldChg chg="add ord replId">
        <pc:chgData name="Jim Fleming" userId="161791bae1afb603" providerId="LiveId" clId="{835F0E90-4345-C04B-B8ED-C7890CC599CC}" dt="2023-02-11T21:28:02.921" v="933" actId="20578"/>
        <pc:sldMkLst>
          <pc:docMk/>
          <pc:sldMk cId="4053656318" sldId="456"/>
        </pc:sldMkLst>
      </pc:sldChg>
      <pc:sldChg chg="add ord replId">
        <pc:chgData name="Jim Fleming" userId="161791bae1afb603" providerId="LiveId" clId="{835F0E90-4345-C04B-B8ED-C7890CC599CC}" dt="2023-02-11T21:28:04.432" v="934" actId="20578"/>
        <pc:sldMkLst>
          <pc:docMk/>
          <pc:sldMk cId="3320540554" sldId="457"/>
        </pc:sldMkLst>
      </pc:sldChg>
      <pc:sldChg chg="add ord replId">
        <pc:chgData name="Jim Fleming" userId="161791bae1afb603" providerId="LiveId" clId="{835F0E90-4345-C04B-B8ED-C7890CC599CC}" dt="2023-02-11T21:28:08.511" v="935" actId="20578"/>
        <pc:sldMkLst>
          <pc:docMk/>
          <pc:sldMk cId="3367962054" sldId="458"/>
        </pc:sldMkLst>
      </pc:sldChg>
    </pc:docChg>
  </pc:docChgLst>
  <pc:docChgLst>
    <pc:chgData name="Jim Fleming" userId="161791bae1afb603" providerId="LiveId" clId="{F66FFDDD-5F75-4548-ABBF-5A53E03DCE03}"/>
    <pc:docChg chg="undo custSel addSld delSld modSld sldOrd modMainMaster">
      <pc:chgData name="Jim Fleming" userId="161791bae1afb603" providerId="LiveId" clId="{F66FFDDD-5F75-4548-ABBF-5A53E03DCE03}" dt="2022-09-10T21:30:15.101" v="2881" actId="2696"/>
      <pc:docMkLst>
        <pc:docMk/>
      </pc:docMkLst>
      <pc:sldChg chg="addSp delSp delDesignElem">
        <pc:chgData name="Jim Fleming" userId="161791bae1afb603" providerId="LiveId" clId="{F66FFDDD-5F75-4548-ABBF-5A53E03DCE03}" dt="2022-09-10T20:46:45.182" v="13"/>
        <pc:sldMkLst>
          <pc:docMk/>
          <pc:sldMk cId="2585106482" sldId="325"/>
        </pc:sldMkLst>
        <pc:spChg chg="add del">
          <ac:chgData name="Jim Fleming" userId="161791bae1afb603" providerId="LiveId" clId="{F66FFDDD-5F75-4548-ABBF-5A53E03DCE03}" dt="2022-09-10T20:46:45.182" v="13"/>
          <ac:spMkLst>
            <pc:docMk/>
            <pc:sldMk cId="2585106482" sldId="325"/>
            <ac:spMk id="2" creationId="{60F7FF2C-727C-1F82-45C3-2151B2A44E2C}"/>
          </ac:spMkLst>
        </pc:spChg>
      </pc:sldChg>
      <pc:sldChg chg="modSp del mod ord setBg">
        <pc:chgData name="Jim Fleming" userId="161791bae1afb603" providerId="LiveId" clId="{F66FFDDD-5F75-4548-ABBF-5A53E03DCE03}" dt="2022-09-10T21:29:24.367" v="2877" actId="2696"/>
        <pc:sldMkLst>
          <pc:docMk/>
          <pc:sldMk cId="2671222331" sldId="330"/>
        </pc:sldMkLst>
        <pc:spChg chg="mod">
          <ac:chgData name="Jim Fleming" userId="161791bae1afb603" providerId="LiveId" clId="{F66FFDDD-5F75-4548-ABBF-5A53E03DCE03}" dt="2022-09-10T20:50:22.766" v="40" actId="20577"/>
          <ac:spMkLst>
            <pc:docMk/>
            <pc:sldMk cId="2671222331" sldId="330"/>
            <ac:spMk id="2" creationId="{56E8B136-55D1-C229-815B-0FAB21102D38}"/>
          </ac:spMkLst>
        </pc:spChg>
        <pc:spChg chg="mod">
          <ac:chgData name="Jim Fleming" userId="161791bae1afb603" providerId="LiveId" clId="{F66FFDDD-5F75-4548-ABBF-5A53E03DCE03}" dt="2022-09-10T20:50:26.697" v="44" actId="20577"/>
          <ac:spMkLst>
            <pc:docMk/>
            <pc:sldMk cId="2671222331" sldId="330"/>
            <ac:spMk id="3" creationId="{D7D72439-284A-008E-61E4-489A6FFD0D14}"/>
          </ac:spMkLst>
        </pc:spChg>
      </pc:sldChg>
      <pc:sldChg chg="ord setBg">
        <pc:chgData name="Jim Fleming" userId="161791bae1afb603" providerId="LiveId" clId="{F66FFDDD-5F75-4548-ABBF-5A53E03DCE03}" dt="2022-09-10T21:23:11.061" v="2838" actId="20578"/>
        <pc:sldMkLst>
          <pc:docMk/>
          <pc:sldMk cId="828178651" sldId="331"/>
        </pc:sldMkLst>
      </pc:sldChg>
      <pc:sldChg chg="modSp mod setBg">
        <pc:chgData name="Jim Fleming" userId="161791bae1afb603" providerId="LiveId" clId="{F66FFDDD-5F75-4548-ABBF-5A53E03DCE03}" dt="2022-09-10T20:50:48.776" v="51" actId="6549"/>
        <pc:sldMkLst>
          <pc:docMk/>
          <pc:sldMk cId="3964023673" sldId="336"/>
        </pc:sldMkLst>
        <pc:spChg chg="mod">
          <ac:chgData name="Jim Fleming" userId="161791bae1afb603" providerId="LiveId" clId="{F66FFDDD-5F75-4548-ABBF-5A53E03DCE03}" dt="2022-09-10T20:50:32.861" v="48" actId="20577"/>
          <ac:spMkLst>
            <pc:docMk/>
            <pc:sldMk cId="3964023673" sldId="336"/>
            <ac:spMk id="2" creationId="{56E8B136-55D1-C229-815B-0FAB21102D38}"/>
          </ac:spMkLst>
        </pc:spChg>
        <pc:spChg chg="mod">
          <ac:chgData name="Jim Fleming" userId="161791bae1afb603" providerId="LiveId" clId="{F66FFDDD-5F75-4548-ABBF-5A53E03DCE03}" dt="2022-09-10T20:50:48.776" v="51" actId="6549"/>
          <ac:spMkLst>
            <pc:docMk/>
            <pc:sldMk cId="3964023673" sldId="336"/>
            <ac:spMk id="3" creationId="{D7D72439-284A-008E-61E4-489A6FFD0D14}"/>
          </ac:spMkLst>
        </pc:spChg>
      </pc:sldChg>
      <pc:sldChg chg="addSp delSp modSp add del mod ord setBg delDesignElem">
        <pc:chgData name="Jim Fleming" userId="161791bae1afb603" providerId="LiveId" clId="{F66FFDDD-5F75-4548-ABBF-5A53E03DCE03}" dt="2022-09-10T21:23:14.681" v="2839" actId="2696"/>
        <pc:sldMkLst>
          <pc:docMk/>
          <pc:sldMk cId="1973120283" sldId="344"/>
        </pc:sldMkLst>
        <pc:spChg chg="add del mod">
          <ac:chgData name="Jim Fleming" userId="161791bae1afb603" providerId="LiveId" clId="{F66FFDDD-5F75-4548-ABBF-5A53E03DCE03}" dt="2022-09-10T20:54:00.769" v="75" actId="478"/>
          <ac:spMkLst>
            <pc:docMk/>
            <pc:sldMk cId="1973120283" sldId="344"/>
            <ac:spMk id="4" creationId="{404216EF-8E18-C47C-EA86-696730B94704}"/>
          </ac:spMkLst>
        </pc:spChg>
        <pc:spChg chg="mod">
          <ac:chgData name="Jim Fleming" userId="161791bae1afb603" providerId="LiveId" clId="{F66FFDDD-5F75-4548-ABBF-5A53E03DCE03}" dt="2022-09-10T20:55:15.561" v="107" actId="3064"/>
          <ac:spMkLst>
            <pc:docMk/>
            <pc:sldMk cId="1973120283" sldId="344"/>
            <ac:spMk id="14" creationId="{5F776F3F-31E1-B7AA-5D11-1AB1A9490BFE}"/>
          </ac:spMkLst>
        </pc:spChg>
        <pc:spChg chg="del mod">
          <ac:chgData name="Jim Fleming" userId="161791bae1afb603" providerId="LiveId" clId="{F66FFDDD-5F75-4548-ABBF-5A53E03DCE03}" dt="2022-09-10T20:53:58.716" v="74" actId="478"/>
          <ac:spMkLst>
            <pc:docMk/>
            <pc:sldMk cId="1973120283" sldId="344"/>
            <ac:spMk id="15" creationId="{471D51D5-D023-7649-17ED-5DEAD848493E}"/>
          </ac:spMkLst>
        </pc:spChg>
        <pc:spChg chg="del">
          <ac:chgData name="Jim Fleming" userId="161791bae1afb603" providerId="LiveId" clId="{F66FFDDD-5F75-4548-ABBF-5A53E03DCE03}" dt="2022-09-10T20:47:45.606" v="18"/>
          <ac:spMkLst>
            <pc:docMk/>
            <pc:sldMk cId="1973120283" sldId="344"/>
            <ac:spMk id="6158" creationId="{B0792D4F-247E-46FE-85FC-881DEFA41D94}"/>
          </ac:spMkLst>
        </pc:spChg>
        <pc:cxnChg chg="add mod">
          <ac:chgData name="Jim Fleming" userId="161791bae1afb603" providerId="LiveId" clId="{F66FFDDD-5F75-4548-ABBF-5A53E03DCE03}" dt="2022-09-10T20:47:54.173" v="21" actId="208"/>
          <ac:cxnSpMkLst>
            <pc:docMk/>
            <pc:sldMk cId="1973120283" sldId="344"/>
            <ac:cxnSpMk id="2" creationId="{908CDA9F-0CA3-BDCE-BEC8-35F9FCB1176B}"/>
          </ac:cxnSpMkLst>
        </pc:cxnChg>
        <pc:cxnChg chg="del">
          <ac:chgData name="Jim Fleming" userId="161791bae1afb603" providerId="LiveId" clId="{F66FFDDD-5F75-4548-ABBF-5A53E03DCE03}" dt="2022-09-10T20:47:45.606" v="18"/>
          <ac:cxnSpMkLst>
            <pc:docMk/>
            <pc:sldMk cId="1973120283" sldId="344"/>
            <ac:cxnSpMk id="6160" creationId="{7AD0F4D2-80E7-4A78-82EE-BEAEE4945407}"/>
          </ac:cxnSpMkLst>
        </pc:cxnChg>
      </pc:sldChg>
      <pc:sldChg chg="addSp delSp modSp del mod ord setBg delDesignElem">
        <pc:chgData name="Jim Fleming" userId="161791bae1afb603" providerId="LiveId" clId="{F66FFDDD-5F75-4548-ABBF-5A53E03DCE03}" dt="2022-09-10T21:27:00.846" v="2872" actId="2696"/>
        <pc:sldMkLst>
          <pc:docMk/>
          <pc:sldMk cId="3980784056" sldId="354"/>
        </pc:sldMkLst>
        <pc:spChg chg="add del mod">
          <ac:chgData name="Jim Fleming" userId="161791bae1afb603" providerId="LiveId" clId="{F66FFDDD-5F75-4548-ABBF-5A53E03DCE03}" dt="2022-09-10T20:56:53.096" v="167" actId="478"/>
          <ac:spMkLst>
            <pc:docMk/>
            <pc:sldMk cId="3980784056" sldId="354"/>
            <ac:spMk id="4" creationId="{530E90A0-6FF5-7237-630E-DFCC2FFF17EF}"/>
          </ac:spMkLst>
        </pc:spChg>
        <pc:spChg chg="mod">
          <ac:chgData name="Jim Fleming" userId="161791bae1afb603" providerId="LiveId" clId="{F66FFDDD-5F75-4548-ABBF-5A53E03DCE03}" dt="2022-09-10T21:03:15.569" v="1054" actId="20577"/>
          <ac:spMkLst>
            <pc:docMk/>
            <pc:sldMk cId="3980784056" sldId="354"/>
            <ac:spMk id="6" creationId="{D7C5DCB2-FE9C-D43A-BFA6-2251DABF1E0D}"/>
          </ac:spMkLst>
        </pc:spChg>
        <pc:spChg chg="del">
          <ac:chgData name="Jim Fleming" userId="161791bae1afb603" providerId="LiveId" clId="{F66FFDDD-5F75-4548-ABBF-5A53E03DCE03}" dt="2022-09-10T20:56:51.929" v="166" actId="478"/>
          <ac:spMkLst>
            <pc:docMk/>
            <pc:sldMk cId="3980784056" sldId="354"/>
            <ac:spMk id="7" creationId="{47373CE5-F17B-81FD-87B5-1339FAEAC35D}"/>
          </ac:spMkLst>
        </pc:spChg>
        <pc:spChg chg="add del">
          <ac:chgData name="Jim Fleming" userId="161791bae1afb603" providerId="LiveId" clId="{F66FFDDD-5F75-4548-ABBF-5A53E03DCE03}" dt="2022-09-10T20:46:45.182" v="13"/>
          <ac:spMkLst>
            <pc:docMk/>
            <pc:sldMk cId="3980784056" sldId="354"/>
            <ac:spMk id="8199" creationId="{B0792D4F-247E-46FE-85FC-881DEFA41D94}"/>
          </ac:spMkLst>
        </pc:spChg>
        <pc:picChg chg="del">
          <ac:chgData name="Jim Fleming" userId="161791bae1afb603" providerId="LiveId" clId="{F66FFDDD-5F75-4548-ABBF-5A53E03DCE03}" dt="2022-09-10T21:02:34.044" v="896" actId="478"/>
          <ac:picMkLst>
            <pc:docMk/>
            <pc:sldMk cId="3980784056" sldId="354"/>
            <ac:picMk id="2" creationId="{DC6EF0D6-93B0-9FAB-43CF-2B1CAE8F8E94}"/>
          </ac:picMkLst>
        </pc:picChg>
        <pc:picChg chg="add mod">
          <ac:chgData name="Jim Fleming" userId="161791bae1afb603" providerId="LiveId" clId="{F66FFDDD-5F75-4548-ABBF-5A53E03DCE03}" dt="2022-09-10T21:23:03.496" v="2837"/>
          <ac:picMkLst>
            <pc:docMk/>
            <pc:sldMk cId="3980784056" sldId="354"/>
            <ac:picMk id="5" creationId="{1EC67B4D-B354-4CEF-B8AD-F88563095AB5}"/>
          </ac:picMkLst>
        </pc:picChg>
        <pc:picChg chg="add mod">
          <ac:chgData name="Jim Fleming" userId="161791bae1afb603" providerId="LiveId" clId="{F66FFDDD-5F75-4548-ABBF-5A53E03DCE03}" dt="2022-09-10T21:23:03.496" v="2837"/>
          <ac:picMkLst>
            <pc:docMk/>
            <pc:sldMk cId="3980784056" sldId="354"/>
            <ac:picMk id="8" creationId="{D9C50885-5F42-6F2D-B877-0B20E76AEF8B}"/>
          </ac:picMkLst>
        </pc:picChg>
        <pc:cxnChg chg="add del">
          <ac:chgData name="Jim Fleming" userId="161791bae1afb603" providerId="LiveId" clId="{F66FFDDD-5F75-4548-ABBF-5A53E03DCE03}" dt="2022-09-10T20:46:45.182" v="13"/>
          <ac:cxnSpMkLst>
            <pc:docMk/>
            <pc:sldMk cId="3980784056" sldId="354"/>
            <ac:cxnSpMk id="8201" creationId="{7AD0F4D2-80E7-4A78-82EE-BEAEE4945407}"/>
          </ac:cxnSpMkLst>
        </pc:cxnChg>
      </pc:sldChg>
      <pc:sldChg chg="addSp delSp modSp add mod ord setBg delDesignElem">
        <pc:chgData name="Jim Fleming" userId="161791bae1afb603" providerId="LiveId" clId="{F66FFDDD-5F75-4548-ABBF-5A53E03DCE03}" dt="2022-09-10T21:06:45.768" v="1286" actId="114"/>
        <pc:sldMkLst>
          <pc:docMk/>
          <pc:sldMk cId="3074875806" sldId="359"/>
        </pc:sldMkLst>
        <pc:spChg chg="add del mod">
          <ac:chgData name="Jim Fleming" userId="161791bae1afb603" providerId="LiveId" clId="{F66FFDDD-5F75-4548-ABBF-5A53E03DCE03}" dt="2022-09-10T20:57:48.102" v="199" actId="478"/>
          <ac:spMkLst>
            <pc:docMk/>
            <pc:sldMk cId="3074875806" sldId="359"/>
            <ac:spMk id="4" creationId="{1FBC7D91-CC99-6FBD-B2BE-6AE3C8A8A7BE}"/>
          </ac:spMkLst>
        </pc:spChg>
        <pc:spChg chg="mod">
          <ac:chgData name="Jim Fleming" userId="161791bae1afb603" providerId="LiveId" clId="{F66FFDDD-5F75-4548-ABBF-5A53E03DCE03}" dt="2022-09-10T21:06:45.768" v="1286" actId="114"/>
          <ac:spMkLst>
            <pc:docMk/>
            <pc:sldMk cId="3074875806" sldId="359"/>
            <ac:spMk id="14" creationId="{5F776F3F-31E1-B7AA-5D11-1AB1A9490BFE}"/>
          </ac:spMkLst>
        </pc:spChg>
        <pc:spChg chg="del mod">
          <ac:chgData name="Jim Fleming" userId="161791bae1afb603" providerId="LiveId" clId="{F66FFDDD-5F75-4548-ABBF-5A53E03DCE03}" dt="2022-09-10T20:57:46.288" v="198" actId="478"/>
          <ac:spMkLst>
            <pc:docMk/>
            <pc:sldMk cId="3074875806" sldId="359"/>
            <ac:spMk id="15" creationId="{471D51D5-D023-7649-17ED-5DEAD848493E}"/>
          </ac:spMkLst>
        </pc:spChg>
        <pc:spChg chg="del">
          <ac:chgData name="Jim Fleming" userId="161791bae1afb603" providerId="LiveId" clId="{F66FFDDD-5F75-4548-ABBF-5A53E03DCE03}" dt="2022-09-10T20:46:21.116" v="7"/>
          <ac:spMkLst>
            <pc:docMk/>
            <pc:sldMk cId="3074875806" sldId="359"/>
            <ac:spMk id="6158" creationId="{B0792D4F-247E-46FE-85FC-881DEFA41D94}"/>
          </ac:spMkLst>
        </pc:spChg>
        <pc:cxnChg chg="add mod">
          <ac:chgData name="Jim Fleming" userId="161791bae1afb603" providerId="LiveId" clId="{F66FFDDD-5F75-4548-ABBF-5A53E03DCE03}" dt="2022-09-10T20:47:28.161" v="15" actId="208"/>
          <ac:cxnSpMkLst>
            <pc:docMk/>
            <pc:sldMk cId="3074875806" sldId="359"/>
            <ac:cxnSpMk id="2" creationId="{68C7CFE9-31D2-3887-E11B-22D5D6B44321}"/>
          </ac:cxnSpMkLst>
        </pc:cxnChg>
        <pc:cxnChg chg="del">
          <ac:chgData name="Jim Fleming" userId="161791bae1afb603" providerId="LiveId" clId="{F66FFDDD-5F75-4548-ABBF-5A53E03DCE03}" dt="2022-09-10T20:46:21.116" v="7"/>
          <ac:cxnSpMkLst>
            <pc:docMk/>
            <pc:sldMk cId="3074875806" sldId="359"/>
            <ac:cxnSpMk id="6160" creationId="{7AD0F4D2-80E7-4A78-82EE-BEAEE4945407}"/>
          </ac:cxnSpMkLst>
        </pc:cxnChg>
      </pc:sldChg>
      <pc:sldChg chg="add mod ord setBg modShow">
        <pc:chgData name="Jim Fleming" userId="161791bae1afb603" providerId="LiveId" clId="{F66FFDDD-5F75-4548-ABBF-5A53E03DCE03}" dt="2022-09-10T20:51:29.263" v="57" actId="729"/>
        <pc:sldMkLst>
          <pc:docMk/>
          <pc:sldMk cId="3072840993" sldId="361"/>
        </pc:sldMkLst>
      </pc:sldChg>
      <pc:sldChg chg="del setBg">
        <pc:chgData name="Jim Fleming" userId="161791bae1afb603" providerId="LiveId" clId="{F66FFDDD-5F75-4548-ABBF-5A53E03DCE03}" dt="2022-09-10T21:30:13.854" v="2879" actId="2696"/>
        <pc:sldMkLst>
          <pc:docMk/>
          <pc:sldMk cId="661325725" sldId="370"/>
        </pc:sldMkLst>
      </pc:sldChg>
      <pc:sldChg chg="del setBg">
        <pc:chgData name="Jim Fleming" userId="161791bae1afb603" providerId="LiveId" clId="{F66FFDDD-5F75-4548-ABBF-5A53E03DCE03}" dt="2022-09-10T21:30:14.515" v="2880" actId="2696"/>
        <pc:sldMkLst>
          <pc:docMk/>
          <pc:sldMk cId="2101408639" sldId="371"/>
        </pc:sldMkLst>
      </pc:sldChg>
      <pc:sldChg chg="del setBg">
        <pc:chgData name="Jim Fleming" userId="161791bae1afb603" providerId="LiveId" clId="{F66FFDDD-5F75-4548-ABBF-5A53E03DCE03}" dt="2022-09-10T21:30:15.101" v="2881" actId="2696"/>
        <pc:sldMkLst>
          <pc:docMk/>
          <pc:sldMk cId="2354665407" sldId="372"/>
        </pc:sldMkLst>
      </pc:sldChg>
      <pc:sldChg chg="del setBg">
        <pc:chgData name="Jim Fleming" userId="161791bae1afb603" providerId="LiveId" clId="{F66FFDDD-5F75-4548-ABBF-5A53E03DCE03}" dt="2022-09-10T20:51:12.542" v="53" actId="2696"/>
        <pc:sldMkLst>
          <pc:docMk/>
          <pc:sldMk cId="3421700753" sldId="376"/>
        </pc:sldMkLst>
      </pc:sldChg>
      <pc:sldChg chg="del setBg">
        <pc:chgData name="Jim Fleming" userId="161791bae1afb603" providerId="LiveId" clId="{F66FFDDD-5F75-4548-ABBF-5A53E03DCE03}" dt="2022-09-10T20:51:09.407" v="52" actId="2696"/>
        <pc:sldMkLst>
          <pc:docMk/>
          <pc:sldMk cId="4051998414" sldId="377"/>
        </pc:sldMkLst>
      </pc:sldChg>
      <pc:sldChg chg="del setBg">
        <pc:chgData name="Jim Fleming" userId="161791bae1afb603" providerId="LiveId" clId="{F66FFDDD-5F75-4548-ABBF-5A53E03DCE03}" dt="2022-09-10T20:52:34.292" v="65" actId="2696"/>
        <pc:sldMkLst>
          <pc:docMk/>
          <pc:sldMk cId="267366896" sldId="378"/>
        </pc:sldMkLst>
      </pc:sldChg>
      <pc:sldChg chg="del setBg">
        <pc:chgData name="Jim Fleming" userId="161791bae1afb603" providerId="LiveId" clId="{F66FFDDD-5F75-4548-ABBF-5A53E03DCE03}" dt="2022-09-10T20:51:14.073" v="54" actId="2696"/>
        <pc:sldMkLst>
          <pc:docMk/>
          <pc:sldMk cId="3024436789" sldId="379"/>
        </pc:sldMkLst>
      </pc:sldChg>
      <pc:sldChg chg="del setBg">
        <pc:chgData name="Jim Fleming" userId="161791bae1afb603" providerId="LiveId" clId="{F66FFDDD-5F75-4548-ABBF-5A53E03DCE03}" dt="2022-09-10T20:52:25.414" v="63" actId="2696"/>
        <pc:sldMkLst>
          <pc:docMk/>
          <pc:sldMk cId="1664981108" sldId="380"/>
        </pc:sldMkLst>
      </pc:sldChg>
      <pc:sldChg chg="del setBg">
        <pc:chgData name="Jim Fleming" userId="161791bae1afb603" providerId="LiveId" clId="{F66FFDDD-5F75-4548-ABBF-5A53E03DCE03}" dt="2022-09-10T20:52:29.728" v="64" actId="2696"/>
        <pc:sldMkLst>
          <pc:docMk/>
          <pc:sldMk cId="535739117" sldId="381"/>
        </pc:sldMkLst>
      </pc:sldChg>
      <pc:sldChg chg="modSp add mod setBg modShow">
        <pc:chgData name="Jim Fleming" userId="161791bae1afb603" providerId="LiveId" clId="{F66FFDDD-5F75-4548-ABBF-5A53E03DCE03}" dt="2022-09-10T20:45:48.626" v="5" actId="729"/>
        <pc:sldMkLst>
          <pc:docMk/>
          <pc:sldMk cId="2988817297" sldId="382"/>
        </pc:sldMkLst>
        <pc:spChg chg="mod">
          <ac:chgData name="Jim Fleming" userId="161791bae1afb603" providerId="LiveId" clId="{F66FFDDD-5F75-4548-ABBF-5A53E03DCE03}" dt="2022-09-10T20:45:45.487" v="4" actId="13926"/>
          <ac:spMkLst>
            <pc:docMk/>
            <pc:sldMk cId="2988817297" sldId="382"/>
            <ac:spMk id="2" creationId="{56E8B136-55D1-C229-815B-0FAB21102D38}"/>
          </ac:spMkLst>
        </pc:spChg>
        <pc:spChg chg="mod">
          <ac:chgData name="Jim Fleming" userId="161791bae1afb603" providerId="LiveId" clId="{F66FFDDD-5F75-4548-ABBF-5A53E03DCE03}" dt="2022-09-10T20:45:38.809" v="3" actId="13926"/>
          <ac:spMkLst>
            <pc:docMk/>
            <pc:sldMk cId="2988817297" sldId="382"/>
            <ac:spMk id="3" creationId="{D7D72439-284A-008E-61E4-489A6FFD0D14}"/>
          </ac:spMkLst>
        </pc:spChg>
      </pc:sldChg>
      <pc:sldChg chg="addSp delSp modSp add mod ord setBg delDesignElem">
        <pc:chgData name="Jim Fleming" userId="161791bae1afb603" providerId="LiveId" clId="{F66FFDDD-5F75-4548-ABBF-5A53E03DCE03}" dt="2022-09-10T21:01:17.823" v="781" actId="313"/>
        <pc:sldMkLst>
          <pc:docMk/>
          <pc:sldMk cId="1943620724" sldId="383"/>
        </pc:sldMkLst>
        <pc:spChg chg="add del mod">
          <ac:chgData name="Jim Fleming" userId="161791bae1afb603" providerId="LiveId" clId="{F66FFDDD-5F75-4548-ABBF-5A53E03DCE03}" dt="2022-09-10T20:55:50.980" v="134" actId="478"/>
          <ac:spMkLst>
            <pc:docMk/>
            <pc:sldMk cId="1943620724" sldId="383"/>
            <ac:spMk id="4" creationId="{2009E5DF-9C9C-4875-9F7A-00BD41D8F79D}"/>
          </ac:spMkLst>
        </pc:spChg>
        <pc:spChg chg="mod">
          <ac:chgData name="Jim Fleming" userId="161791bae1afb603" providerId="LiveId" clId="{F66FFDDD-5F75-4548-ABBF-5A53E03DCE03}" dt="2022-09-10T21:01:17.823" v="781" actId="313"/>
          <ac:spMkLst>
            <pc:docMk/>
            <pc:sldMk cId="1943620724" sldId="383"/>
            <ac:spMk id="6" creationId="{D7C5DCB2-FE9C-D43A-BFA6-2251DABF1E0D}"/>
          </ac:spMkLst>
        </pc:spChg>
        <pc:spChg chg="del mod">
          <ac:chgData name="Jim Fleming" userId="161791bae1afb603" providerId="LiveId" clId="{F66FFDDD-5F75-4548-ABBF-5A53E03DCE03}" dt="2022-09-10T20:55:49.695" v="133" actId="478"/>
          <ac:spMkLst>
            <pc:docMk/>
            <pc:sldMk cId="1943620724" sldId="383"/>
            <ac:spMk id="7" creationId="{47373CE5-F17B-81FD-87B5-1339FAEAC35D}"/>
          </ac:spMkLst>
        </pc:spChg>
        <pc:spChg chg="del">
          <ac:chgData name="Jim Fleming" userId="161791bae1afb603" providerId="LiveId" clId="{F66FFDDD-5F75-4548-ABBF-5A53E03DCE03}" dt="2022-09-10T20:48:00.432" v="23"/>
          <ac:spMkLst>
            <pc:docMk/>
            <pc:sldMk cId="1943620724" sldId="383"/>
            <ac:spMk id="8199" creationId="{B0792D4F-247E-46FE-85FC-881DEFA41D94}"/>
          </ac:spMkLst>
        </pc:spChg>
        <pc:cxnChg chg="add mod">
          <ac:chgData name="Jim Fleming" userId="161791bae1afb603" providerId="LiveId" clId="{F66FFDDD-5F75-4548-ABBF-5A53E03DCE03}" dt="2022-09-10T20:48:09.310" v="26" actId="208"/>
          <ac:cxnSpMkLst>
            <pc:docMk/>
            <pc:sldMk cId="1943620724" sldId="383"/>
            <ac:cxnSpMk id="2" creationId="{4095E077-7D0E-6DD4-11FA-8E754193592F}"/>
          </ac:cxnSpMkLst>
        </pc:cxnChg>
        <pc:cxnChg chg="del">
          <ac:chgData name="Jim Fleming" userId="161791bae1afb603" providerId="LiveId" clId="{F66FFDDD-5F75-4548-ABBF-5A53E03DCE03}" dt="2022-09-10T20:48:00.432" v="23"/>
          <ac:cxnSpMkLst>
            <pc:docMk/>
            <pc:sldMk cId="1943620724" sldId="383"/>
            <ac:cxnSpMk id="8201" creationId="{7AD0F4D2-80E7-4A78-82EE-BEAEE4945407}"/>
          </ac:cxnSpMkLst>
        </pc:cxnChg>
      </pc:sldChg>
      <pc:sldChg chg="addSp delSp modSp add mod ord setBg delDesignElem">
        <pc:chgData name="Jim Fleming" userId="161791bae1afb603" providerId="LiveId" clId="{F66FFDDD-5F75-4548-ABBF-5A53E03DCE03}" dt="2022-09-10T21:25:56.845" v="2869" actId="14100"/>
        <pc:sldMkLst>
          <pc:docMk/>
          <pc:sldMk cId="4241868641" sldId="384"/>
        </pc:sldMkLst>
        <pc:spChg chg="add del mod">
          <ac:chgData name="Jim Fleming" userId="161791bae1afb603" providerId="LiveId" clId="{F66FFDDD-5F75-4548-ABBF-5A53E03DCE03}" dt="2022-09-10T20:54:28.897" v="84" actId="478"/>
          <ac:spMkLst>
            <pc:docMk/>
            <pc:sldMk cId="4241868641" sldId="384"/>
            <ac:spMk id="4" creationId="{C6CB7A6A-EF94-71FC-4784-69DEB26EC0F4}"/>
          </ac:spMkLst>
        </pc:spChg>
        <pc:spChg chg="mod">
          <ac:chgData name="Jim Fleming" userId="161791bae1afb603" providerId="LiveId" clId="{F66FFDDD-5F75-4548-ABBF-5A53E03DCE03}" dt="2022-09-10T21:25:56.845" v="2869" actId="14100"/>
          <ac:spMkLst>
            <pc:docMk/>
            <pc:sldMk cId="4241868641" sldId="384"/>
            <ac:spMk id="14" creationId="{5F776F3F-31E1-B7AA-5D11-1AB1A9490BFE}"/>
          </ac:spMkLst>
        </pc:spChg>
        <pc:spChg chg="del mod">
          <ac:chgData name="Jim Fleming" userId="161791bae1afb603" providerId="LiveId" clId="{F66FFDDD-5F75-4548-ABBF-5A53E03DCE03}" dt="2022-09-10T20:54:25.398" v="83" actId="478"/>
          <ac:spMkLst>
            <pc:docMk/>
            <pc:sldMk cId="4241868641" sldId="384"/>
            <ac:spMk id="15" creationId="{471D51D5-D023-7649-17ED-5DEAD848493E}"/>
          </ac:spMkLst>
        </pc:spChg>
        <pc:spChg chg="del">
          <ac:chgData name="Jim Fleming" userId="161791bae1afb603" providerId="LiveId" clId="{F66FFDDD-5F75-4548-ABBF-5A53E03DCE03}" dt="2022-09-10T20:48:29.810" v="28"/>
          <ac:spMkLst>
            <pc:docMk/>
            <pc:sldMk cId="4241868641" sldId="384"/>
            <ac:spMk id="6158" creationId="{B0792D4F-247E-46FE-85FC-881DEFA41D94}"/>
          </ac:spMkLst>
        </pc:spChg>
        <pc:cxnChg chg="add mod">
          <ac:chgData name="Jim Fleming" userId="161791bae1afb603" providerId="LiveId" clId="{F66FFDDD-5F75-4548-ABBF-5A53E03DCE03}" dt="2022-09-10T20:48:38.930" v="31" actId="208"/>
          <ac:cxnSpMkLst>
            <pc:docMk/>
            <pc:sldMk cId="4241868641" sldId="384"/>
            <ac:cxnSpMk id="2" creationId="{D4728AFC-F9FC-6589-60E0-39B8C6FB3CC0}"/>
          </ac:cxnSpMkLst>
        </pc:cxnChg>
        <pc:cxnChg chg="del">
          <ac:chgData name="Jim Fleming" userId="161791bae1afb603" providerId="LiveId" clId="{F66FFDDD-5F75-4548-ABBF-5A53E03DCE03}" dt="2022-09-10T20:48:29.810" v="28"/>
          <ac:cxnSpMkLst>
            <pc:docMk/>
            <pc:sldMk cId="4241868641" sldId="384"/>
            <ac:cxnSpMk id="6160" creationId="{7AD0F4D2-80E7-4A78-82EE-BEAEE4945407}"/>
          </ac:cxnSpMkLst>
        </pc:cxnChg>
      </pc:sldChg>
      <pc:sldChg chg="delSp modSp add mod ord setBg delAnim modShow">
        <pc:chgData name="Jim Fleming" userId="161791bae1afb603" providerId="LiveId" clId="{F66FFDDD-5F75-4548-ABBF-5A53E03DCE03}" dt="2022-09-10T20:51:54.511" v="62" actId="729"/>
        <pc:sldMkLst>
          <pc:docMk/>
          <pc:sldMk cId="1495771307" sldId="385"/>
        </pc:sldMkLst>
        <pc:spChg chg="del">
          <ac:chgData name="Jim Fleming" userId="161791bae1afb603" providerId="LiveId" clId="{F66FFDDD-5F75-4548-ABBF-5A53E03DCE03}" dt="2022-09-10T20:49:02.879" v="35" actId="478"/>
          <ac:spMkLst>
            <pc:docMk/>
            <pc:sldMk cId="1495771307" sldId="385"/>
            <ac:spMk id="8" creationId="{EDBA8CCF-3C5F-5A32-4B6E-F357FD8D079D}"/>
          </ac:spMkLst>
        </pc:spChg>
        <pc:picChg chg="mod">
          <ac:chgData name="Jim Fleming" userId="161791bae1afb603" providerId="LiveId" clId="{F66FFDDD-5F75-4548-ABBF-5A53E03DCE03}" dt="2022-09-10T20:49:01.008" v="34" actId="1076"/>
          <ac:picMkLst>
            <pc:docMk/>
            <pc:sldMk cId="1495771307" sldId="385"/>
            <ac:picMk id="7" creationId="{2C1B449D-16E9-4159-A7D2-4C2497FA781D}"/>
          </ac:picMkLst>
        </pc:picChg>
      </pc:sldChg>
      <pc:sldChg chg="add del ord">
        <pc:chgData name="Jim Fleming" userId="161791bae1afb603" providerId="LiveId" clId="{F66FFDDD-5F75-4548-ABBF-5A53E03DCE03}" dt="2022-09-10T20:53:44.361" v="68" actId="2696"/>
        <pc:sldMkLst>
          <pc:docMk/>
          <pc:sldMk cId="1017838558" sldId="386"/>
        </pc:sldMkLst>
      </pc:sldChg>
      <pc:sldChg chg="add mod modShow">
        <pc:chgData name="Jim Fleming" userId="161791bae1afb603" providerId="LiveId" clId="{F66FFDDD-5F75-4548-ABBF-5A53E03DCE03}" dt="2022-09-10T21:23:35.577" v="2845" actId="729"/>
        <pc:sldMkLst>
          <pc:docMk/>
          <pc:sldMk cId="1791236111" sldId="386"/>
        </pc:sldMkLst>
      </pc:sldChg>
      <pc:sldChg chg="add mod replId modShow">
        <pc:chgData name="Jim Fleming" userId="161791bae1afb603" providerId="LiveId" clId="{F66FFDDD-5F75-4548-ABBF-5A53E03DCE03}" dt="2022-09-10T21:23:35.577" v="2845" actId="729"/>
        <pc:sldMkLst>
          <pc:docMk/>
          <pc:sldMk cId="2037322733" sldId="387"/>
        </pc:sldMkLst>
      </pc:sldChg>
      <pc:sldChg chg="add mod replId modShow">
        <pc:chgData name="Jim Fleming" userId="161791bae1afb603" providerId="LiveId" clId="{F66FFDDD-5F75-4548-ABBF-5A53E03DCE03}" dt="2022-09-10T21:23:35.577" v="2845" actId="729"/>
        <pc:sldMkLst>
          <pc:docMk/>
          <pc:sldMk cId="345370406" sldId="388"/>
        </pc:sldMkLst>
      </pc:sldChg>
      <pc:sldChg chg="add mod replId modShow">
        <pc:chgData name="Jim Fleming" userId="161791bae1afb603" providerId="LiveId" clId="{F66FFDDD-5F75-4548-ABBF-5A53E03DCE03}" dt="2022-09-10T21:23:35.577" v="2845" actId="729"/>
        <pc:sldMkLst>
          <pc:docMk/>
          <pc:sldMk cId="3244978946" sldId="389"/>
        </pc:sldMkLst>
      </pc:sldChg>
      <pc:sldChg chg="add mod replId modShow">
        <pc:chgData name="Jim Fleming" userId="161791bae1afb603" providerId="LiveId" clId="{F66FFDDD-5F75-4548-ABBF-5A53E03DCE03}" dt="2022-09-10T21:23:35.577" v="2845" actId="729"/>
        <pc:sldMkLst>
          <pc:docMk/>
          <pc:sldMk cId="3012538984" sldId="390"/>
        </pc:sldMkLst>
      </pc:sldChg>
      <pc:sldChg chg="modSp add mod">
        <pc:chgData name="Jim Fleming" userId="161791bae1afb603" providerId="LiveId" clId="{F66FFDDD-5F75-4548-ABBF-5A53E03DCE03}" dt="2022-09-10T21:00:18.785" v="594" actId="20577"/>
        <pc:sldMkLst>
          <pc:docMk/>
          <pc:sldMk cId="970026505" sldId="391"/>
        </pc:sldMkLst>
        <pc:spChg chg="mod">
          <ac:chgData name="Jim Fleming" userId="161791bae1afb603" providerId="LiveId" clId="{F66FFDDD-5F75-4548-ABBF-5A53E03DCE03}" dt="2022-09-10T21:00:18.785" v="594" actId="20577"/>
          <ac:spMkLst>
            <pc:docMk/>
            <pc:sldMk cId="970026505" sldId="391"/>
            <ac:spMk id="14" creationId="{5F776F3F-31E1-B7AA-5D11-1AB1A9490BFE}"/>
          </ac:spMkLst>
        </pc:spChg>
      </pc:sldChg>
      <pc:sldChg chg="add del">
        <pc:chgData name="Jim Fleming" userId="161791bae1afb603" providerId="LiveId" clId="{F66FFDDD-5F75-4548-ABBF-5A53E03DCE03}" dt="2022-09-10T20:58:56.934" v="239" actId="2890"/>
        <pc:sldMkLst>
          <pc:docMk/>
          <pc:sldMk cId="1928474000" sldId="391"/>
        </pc:sldMkLst>
      </pc:sldChg>
      <pc:sldChg chg="add">
        <pc:chgData name="Jim Fleming" userId="161791bae1afb603" providerId="LiveId" clId="{F66FFDDD-5F75-4548-ABBF-5A53E03DCE03}" dt="2022-09-10T21:02:31.941" v="895" actId="2890"/>
        <pc:sldMkLst>
          <pc:docMk/>
          <pc:sldMk cId="1335466533" sldId="392"/>
        </pc:sldMkLst>
      </pc:sldChg>
      <pc:sldChg chg="modSp add del mod">
        <pc:chgData name="Jim Fleming" userId="161791bae1afb603" providerId="LiveId" clId="{F66FFDDD-5F75-4548-ABBF-5A53E03DCE03}" dt="2022-09-10T21:00:53.318" v="699" actId="2696"/>
        <pc:sldMkLst>
          <pc:docMk/>
          <pc:sldMk cId="1857145325" sldId="392"/>
        </pc:sldMkLst>
        <pc:spChg chg="mod">
          <ac:chgData name="Jim Fleming" userId="161791bae1afb603" providerId="LiveId" clId="{F66FFDDD-5F75-4548-ABBF-5A53E03DCE03}" dt="2022-09-10T21:00:44.918" v="698" actId="20577"/>
          <ac:spMkLst>
            <pc:docMk/>
            <pc:sldMk cId="1857145325" sldId="392"/>
            <ac:spMk id="14" creationId="{5F776F3F-31E1-B7AA-5D11-1AB1A9490BFE}"/>
          </ac:spMkLst>
        </pc:spChg>
      </pc:sldChg>
      <pc:sldChg chg="add del replId">
        <pc:chgData name="Jim Fleming" userId="161791bae1afb603" providerId="LiveId" clId="{F66FFDDD-5F75-4548-ABBF-5A53E03DCE03}" dt="2022-09-10T20:58:56.934" v="239" actId="2890"/>
        <pc:sldMkLst>
          <pc:docMk/>
          <pc:sldMk cId="2776451503" sldId="392"/>
        </pc:sldMkLst>
      </pc:sldChg>
      <pc:sldChg chg="addSp delSp modSp add mod">
        <pc:chgData name="Jim Fleming" userId="161791bae1afb603" providerId="LiveId" clId="{F66FFDDD-5F75-4548-ABBF-5A53E03DCE03}" dt="2022-09-10T21:27:29.514" v="2875" actId="1076"/>
        <pc:sldMkLst>
          <pc:docMk/>
          <pc:sldMk cId="1768783239" sldId="393"/>
        </pc:sldMkLst>
        <pc:spChg chg="add del mod">
          <ac:chgData name="Jim Fleming" userId="161791bae1afb603" providerId="LiveId" clId="{F66FFDDD-5F75-4548-ABBF-5A53E03DCE03}" dt="2022-09-10T21:04:32.708" v="1070" actId="478"/>
          <ac:spMkLst>
            <pc:docMk/>
            <pc:sldMk cId="1768783239" sldId="393"/>
            <ac:spMk id="4" creationId="{2BA238A0-13C1-61DD-B328-54E74F03DF5A}"/>
          </ac:spMkLst>
        </pc:spChg>
        <pc:spChg chg="mod">
          <ac:chgData name="Jim Fleming" userId="161791bae1afb603" providerId="LiveId" clId="{F66FFDDD-5F75-4548-ABBF-5A53E03DCE03}" dt="2022-09-10T21:05:32.386" v="1128" actId="20577"/>
          <ac:spMkLst>
            <pc:docMk/>
            <pc:sldMk cId="1768783239" sldId="393"/>
            <ac:spMk id="6" creationId="{D7C5DCB2-FE9C-D43A-BFA6-2251DABF1E0D}"/>
          </ac:spMkLst>
        </pc:spChg>
        <pc:spChg chg="add del">
          <ac:chgData name="Jim Fleming" userId="161791bae1afb603" providerId="LiveId" clId="{F66FFDDD-5F75-4548-ABBF-5A53E03DCE03}" dt="2022-09-10T21:04:38.995" v="1072" actId="478"/>
          <ac:spMkLst>
            <pc:docMk/>
            <pc:sldMk cId="1768783239" sldId="393"/>
            <ac:spMk id="7" creationId="{E377E10D-6A2D-9F20-68B2-38B416FB4FC7}"/>
          </ac:spMkLst>
        </pc:spChg>
        <pc:picChg chg="del mod">
          <ac:chgData name="Jim Fleming" userId="161791bae1afb603" providerId="LiveId" clId="{F66FFDDD-5F75-4548-ABBF-5A53E03DCE03}" dt="2022-09-10T21:04:23.683" v="1067" actId="478"/>
          <ac:picMkLst>
            <pc:docMk/>
            <pc:sldMk cId="1768783239" sldId="393"/>
            <ac:picMk id="2" creationId="{DC6EF0D6-93B0-9FAB-43CF-2B1CAE8F8E94}"/>
          </ac:picMkLst>
        </pc:picChg>
        <pc:picChg chg="add mod">
          <ac:chgData name="Jim Fleming" userId="161791bae1afb603" providerId="LiveId" clId="{F66FFDDD-5F75-4548-ABBF-5A53E03DCE03}" dt="2022-09-10T21:27:29.514" v="2875" actId="1076"/>
          <ac:picMkLst>
            <pc:docMk/>
            <pc:sldMk cId="1768783239" sldId="393"/>
            <ac:picMk id="9" creationId="{F89B973C-AF0B-E61D-ABE9-9D9F4FF05912}"/>
          </ac:picMkLst>
        </pc:picChg>
      </pc:sldChg>
      <pc:sldChg chg="add del replId">
        <pc:chgData name="Jim Fleming" userId="161791bae1afb603" providerId="LiveId" clId="{F66FFDDD-5F75-4548-ABBF-5A53E03DCE03}" dt="2022-09-10T20:58:56.934" v="239" actId="2890"/>
        <pc:sldMkLst>
          <pc:docMk/>
          <pc:sldMk cId="3081454940" sldId="393"/>
        </pc:sldMkLst>
      </pc:sldChg>
      <pc:sldChg chg="add del replId">
        <pc:chgData name="Jim Fleming" userId="161791bae1afb603" providerId="LiveId" clId="{F66FFDDD-5F75-4548-ABBF-5A53E03DCE03}" dt="2022-09-10T20:58:56.934" v="239" actId="2890"/>
        <pc:sldMkLst>
          <pc:docMk/>
          <pc:sldMk cId="869147421" sldId="394"/>
        </pc:sldMkLst>
      </pc:sldChg>
      <pc:sldChg chg="addSp delSp modSp add mod">
        <pc:chgData name="Jim Fleming" userId="161791bae1afb603" providerId="LiveId" clId="{F66FFDDD-5F75-4548-ABBF-5A53E03DCE03}" dt="2022-09-10T21:12:16.267" v="1607" actId="313"/>
        <pc:sldMkLst>
          <pc:docMk/>
          <pc:sldMk cId="1454458068" sldId="394"/>
        </pc:sldMkLst>
        <pc:spChg chg="mod">
          <ac:chgData name="Jim Fleming" userId="161791bae1afb603" providerId="LiveId" clId="{F66FFDDD-5F75-4548-ABBF-5A53E03DCE03}" dt="2022-09-10T21:12:16.267" v="1607" actId="313"/>
          <ac:spMkLst>
            <pc:docMk/>
            <pc:sldMk cId="1454458068" sldId="394"/>
            <ac:spMk id="14" creationId="{5F776F3F-31E1-B7AA-5D11-1AB1A9490BFE}"/>
          </ac:spMkLst>
        </pc:spChg>
        <pc:picChg chg="add mod">
          <ac:chgData name="Jim Fleming" userId="161791bae1afb603" providerId="LiveId" clId="{F66FFDDD-5F75-4548-ABBF-5A53E03DCE03}" dt="2022-09-10T21:08:53.784" v="1317" actId="1076"/>
          <ac:picMkLst>
            <pc:docMk/>
            <pc:sldMk cId="1454458068" sldId="394"/>
            <ac:picMk id="3" creationId="{B1C2E999-60E1-5EAB-3CCB-5A27B93E835F}"/>
          </ac:picMkLst>
        </pc:picChg>
        <pc:picChg chg="del">
          <ac:chgData name="Jim Fleming" userId="161791bae1afb603" providerId="LiveId" clId="{F66FFDDD-5F75-4548-ABBF-5A53E03DCE03}" dt="2022-09-10T21:08:43.223" v="1314" actId="478"/>
          <ac:picMkLst>
            <pc:docMk/>
            <pc:sldMk cId="1454458068" sldId="394"/>
            <ac:picMk id="1026" creationId="{39004B74-8A6C-1263-0BE7-4F14F626B1D8}"/>
          </ac:picMkLst>
        </pc:picChg>
      </pc:sldChg>
      <pc:sldChg chg="add del replId">
        <pc:chgData name="Jim Fleming" userId="161791bae1afb603" providerId="LiveId" clId="{F66FFDDD-5F75-4548-ABBF-5A53E03DCE03}" dt="2022-09-10T20:58:56.934" v="239" actId="2890"/>
        <pc:sldMkLst>
          <pc:docMk/>
          <pc:sldMk cId="1300300036" sldId="395"/>
        </pc:sldMkLst>
      </pc:sldChg>
      <pc:sldChg chg="modSp add mod">
        <pc:chgData name="Jim Fleming" userId="161791bae1afb603" providerId="LiveId" clId="{F66FFDDD-5F75-4548-ABBF-5A53E03DCE03}" dt="2022-09-10T21:12:20.832" v="1608" actId="6549"/>
        <pc:sldMkLst>
          <pc:docMk/>
          <pc:sldMk cId="2013402115" sldId="395"/>
        </pc:sldMkLst>
        <pc:spChg chg="mod">
          <ac:chgData name="Jim Fleming" userId="161791bae1afb603" providerId="LiveId" clId="{F66FFDDD-5F75-4548-ABBF-5A53E03DCE03}" dt="2022-09-10T21:12:20.832" v="1608" actId="6549"/>
          <ac:spMkLst>
            <pc:docMk/>
            <pc:sldMk cId="2013402115" sldId="395"/>
            <ac:spMk id="14" creationId="{5F776F3F-31E1-B7AA-5D11-1AB1A9490BFE}"/>
          </ac:spMkLst>
        </pc:spChg>
      </pc:sldChg>
      <pc:sldChg chg="modSp add mod ord">
        <pc:chgData name="Jim Fleming" userId="161791bae1afb603" providerId="LiveId" clId="{F66FFDDD-5F75-4548-ABBF-5A53E03DCE03}" dt="2022-09-10T21:13:50.849" v="1890" actId="20577"/>
        <pc:sldMkLst>
          <pc:docMk/>
          <pc:sldMk cId="573516017" sldId="396"/>
        </pc:sldMkLst>
        <pc:spChg chg="mod">
          <ac:chgData name="Jim Fleming" userId="161791bae1afb603" providerId="LiveId" clId="{F66FFDDD-5F75-4548-ABBF-5A53E03DCE03}" dt="2022-09-10T21:13:50.849" v="1890" actId="20577"/>
          <ac:spMkLst>
            <pc:docMk/>
            <pc:sldMk cId="573516017" sldId="396"/>
            <ac:spMk id="14" creationId="{5F776F3F-31E1-B7AA-5D11-1AB1A9490BFE}"/>
          </ac:spMkLst>
        </pc:spChg>
      </pc:sldChg>
      <pc:sldChg chg="add del">
        <pc:chgData name="Jim Fleming" userId="161791bae1afb603" providerId="LiveId" clId="{F66FFDDD-5F75-4548-ABBF-5A53E03DCE03}" dt="2022-09-10T20:58:56.388" v="238" actId="2890"/>
        <pc:sldMkLst>
          <pc:docMk/>
          <pc:sldMk cId="1850265673" sldId="396"/>
        </pc:sldMkLst>
      </pc:sldChg>
      <pc:sldChg chg="modSp add mod">
        <pc:chgData name="Jim Fleming" userId="161791bae1afb603" providerId="LiveId" clId="{F66FFDDD-5F75-4548-ABBF-5A53E03DCE03}" dt="2022-09-10T21:14:00.764" v="1891" actId="6549"/>
        <pc:sldMkLst>
          <pc:docMk/>
          <pc:sldMk cId="3078953909" sldId="397"/>
        </pc:sldMkLst>
        <pc:spChg chg="mod">
          <ac:chgData name="Jim Fleming" userId="161791bae1afb603" providerId="LiveId" clId="{F66FFDDD-5F75-4548-ABBF-5A53E03DCE03}" dt="2022-09-10T21:14:00.764" v="1891" actId="6549"/>
          <ac:spMkLst>
            <pc:docMk/>
            <pc:sldMk cId="3078953909" sldId="397"/>
            <ac:spMk id="14" creationId="{5F776F3F-31E1-B7AA-5D11-1AB1A9490BFE}"/>
          </ac:spMkLst>
        </pc:spChg>
      </pc:sldChg>
      <pc:sldChg chg="add del replId">
        <pc:chgData name="Jim Fleming" userId="161791bae1afb603" providerId="LiveId" clId="{F66FFDDD-5F75-4548-ABBF-5A53E03DCE03}" dt="2022-09-10T20:58:56.388" v="238" actId="2890"/>
        <pc:sldMkLst>
          <pc:docMk/>
          <pc:sldMk cId="4145722780" sldId="397"/>
        </pc:sldMkLst>
      </pc:sldChg>
      <pc:sldChg chg="modSp add del mod">
        <pc:chgData name="Jim Fleming" userId="161791bae1afb603" providerId="LiveId" clId="{F66FFDDD-5F75-4548-ABBF-5A53E03DCE03}" dt="2022-09-10T21:14:46.640" v="1956" actId="2696"/>
        <pc:sldMkLst>
          <pc:docMk/>
          <pc:sldMk cId="543325781" sldId="398"/>
        </pc:sldMkLst>
        <pc:spChg chg="mod">
          <ac:chgData name="Jim Fleming" userId="161791bae1afb603" providerId="LiveId" clId="{F66FFDDD-5F75-4548-ABBF-5A53E03DCE03}" dt="2022-09-10T21:14:23.155" v="1955" actId="20577"/>
          <ac:spMkLst>
            <pc:docMk/>
            <pc:sldMk cId="543325781" sldId="398"/>
            <ac:spMk id="14" creationId="{5F776F3F-31E1-B7AA-5D11-1AB1A9490BFE}"/>
          </ac:spMkLst>
        </pc:spChg>
      </pc:sldChg>
      <pc:sldChg chg="add del replId">
        <pc:chgData name="Jim Fleming" userId="161791bae1afb603" providerId="LiveId" clId="{F66FFDDD-5F75-4548-ABBF-5A53E03DCE03}" dt="2022-09-10T20:58:56.388" v="238" actId="2890"/>
        <pc:sldMkLst>
          <pc:docMk/>
          <pc:sldMk cId="3425323444" sldId="398"/>
        </pc:sldMkLst>
      </pc:sldChg>
      <pc:sldChg chg="modSp add mod ord">
        <pc:chgData name="Jim Fleming" userId="161791bae1afb603" providerId="LiveId" clId="{F66FFDDD-5F75-4548-ABBF-5A53E03DCE03}" dt="2022-09-10T21:15:17.009" v="2069" actId="114"/>
        <pc:sldMkLst>
          <pc:docMk/>
          <pc:sldMk cId="3762400814" sldId="398"/>
        </pc:sldMkLst>
        <pc:spChg chg="mod">
          <ac:chgData name="Jim Fleming" userId="161791bae1afb603" providerId="LiveId" clId="{F66FFDDD-5F75-4548-ABBF-5A53E03DCE03}" dt="2022-09-10T21:15:17.009" v="2069" actId="114"/>
          <ac:spMkLst>
            <pc:docMk/>
            <pc:sldMk cId="3762400814" sldId="398"/>
            <ac:spMk id="6" creationId="{D7C5DCB2-FE9C-D43A-BFA6-2251DABF1E0D}"/>
          </ac:spMkLst>
        </pc:spChg>
      </pc:sldChg>
      <pc:sldChg chg="add del replId">
        <pc:chgData name="Jim Fleming" userId="161791bae1afb603" providerId="LiveId" clId="{F66FFDDD-5F75-4548-ABBF-5A53E03DCE03}" dt="2022-09-10T20:58:56.388" v="238" actId="2890"/>
        <pc:sldMkLst>
          <pc:docMk/>
          <pc:sldMk cId="2996676029" sldId="399"/>
        </pc:sldMkLst>
      </pc:sldChg>
      <pc:sldChg chg="addSp modSp add mod ord">
        <pc:chgData name="Jim Fleming" userId="161791bae1afb603" providerId="LiveId" clId="{F66FFDDD-5F75-4548-ABBF-5A53E03DCE03}" dt="2022-09-10T21:20:30.179" v="2501" actId="5793"/>
        <pc:sldMkLst>
          <pc:docMk/>
          <pc:sldMk cId="3157797029" sldId="399"/>
        </pc:sldMkLst>
        <pc:spChg chg="mod">
          <ac:chgData name="Jim Fleming" userId="161791bae1afb603" providerId="LiveId" clId="{F66FFDDD-5F75-4548-ABBF-5A53E03DCE03}" dt="2022-09-10T21:20:30.179" v="2501" actId="5793"/>
          <ac:spMkLst>
            <pc:docMk/>
            <pc:sldMk cId="3157797029" sldId="399"/>
            <ac:spMk id="14" creationId="{5F776F3F-31E1-B7AA-5D11-1AB1A9490BFE}"/>
          </ac:spMkLst>
        </pc:spChg>
        <pc:picChg chg="mod">
          <ac:chgData name="Jim Fleming" userId="161791bae1afb603" providerId="LiveId" clId="{F66FFDDD-5F75-4548-ABBF-5A53E03DCE03}" dt="2022-09-10T21:18:30.176" v="2151" actId="1076"/>
          <ac:picMkLst>
            <pc:docMk/>
            <pc:sldMk cId="3157797029" sldId="399"/>
            <ac:picMk id="3" creationId="{B1C2E999-60E1-5EAB-3CCB-5A27B93E835F}"/>
          </ac:picMkLst>
        </pc:picChg>
        <pc:picChg chg="add mod">
          <ac:chgData name="Jim Fleming" userId="161791bae1afb603" providerId="LiveId" clId="{F66FFDDD-5F75-4548-ABBF-5A53E03DCE03}" dt="2022-09-10T21:18:05.578" v="2141" actId="14100"/>
          <ac:picMkLst>
            <pc:docMk/>
            <pc:sldMk cId="3157797029" sldId="399"/>
            <ac:picMk id="3074" creationId="{23157DEE-7E82-4F5D-77A0-ED7B7CA8A98A}"/>
          </ac:picMkLst>
        </pc:picChg>
      </pc:sldChg>
      <pc:sldChg chg="add del replId">
        <pc:chgData name="Jim Fleming" userId="161791bae1afb603" providerId="LiveId" clId="{F66FFDDD-5F75-4548-ABBF-5A53E03DCE03}" dt="2022-09-10T20:58:56.388" v="238" actId="2890"/>
        <pc:sldMkLst>
          <pc:docMk/>
          <pc:sldMk cId="1265368190" sldId="400"/>
        </pc:sldMkLst>
      </pc:sldChg>
      <pc:sldChg chg="modSp add mod">
        <pc:chgData name="Jim Fleming" userId="161791bae1afb603" providerId="LiveId" clId="{F66FFDDD-5F75-4548-ABBF-5A53E03DCE03}" dt="2022-09-10T21:20:36.944" v="2503" actId="20577"/>
        <pc:sldMkLst>
          <pc:docMk/>
          <pc:sldMk cId="2503459417" sldId="400"/>
        </pc:sldMkLst>
        <pc:spChg chg="mod">
          <ac:chgData name="Jim Fleming" userId="161791bae1afb603" providerId="LiveId" clId="{F66FFDDD-5F75-4548-ABBF-5A53E03DCE03}" dt="2022-09-10T21:20:36.944" v="2503" actId="20577"/>
          <ac:spMkLst>
            <pc:docMk/>
            <pc:sldMk cId="2503459417" sldId="400"/>
            <ac:spMk id="14" creationId="{5F776F3F-31E1-B7AA-5D11-1AB1A9490BFE}"/>
          </ac:spMkLst>
        </pc:spChg>
      </pc:sldChg>
      <pc:sldChg chg="add del">
        <pc:chgData name="Jim Fleming" userId="161791bae1afb603" providerId="LiveId" clId="{F66FFDDD-5F75-4548-ABBF-5A53E03DCE03}" dt="2022-09-10T20:58:56.039" v="237" actId="2890"/>
        <pc:sldMkLst>
          <pc:docMk/>
          <pc:sldMk cId="2066094810" sldId="401"/>
        </pc:sldMkLst>
      </pc:sldChg>
      <pc:sldChg chg="modSp add mod">
        <pc:chgData name="Jim Fleming" userId="161791bae1afb603" providerId="LiveId" clId="{F66FFDDD-5F75-4548-ABBF-5A53E03DCE03}" dt="2022-09-10T21:20:42.864" v="2505" actId="20577"/>
        <pc:sldMkLst>
          <pc:docMk/>
          <pc:sldMk cId="2235084628" sldId="401"/>
        </pc:sldMkLst>
        <pc:spChg chg="mod">
          <ac:chgData name="Jim Fleming" userId="161791bae1afb603" providerId="LiveId" clId="{F66FFDDD-5F75-4548-ABBF-5A53E03DCE03}" dt="2022-09-10T21:20:42.864" v="2505" actId="20577"/>
          <ac:spMkLst>
            <pc:docMk/>
            <pc:sldMk cId="2235084628" sldId="401"/>
            <ac:spMk id="14" creationId="{5F776F3F-31E1-B7AA-5D11-1AB1A9490BFE}"/>
          </ac:spMkLst>
        </pc:spChg>
      </pc:sldChg>
      <pc:sldChg chg="add del replId">
        <pc:chgData name="Jim Fleming" userId="161791bae1afb603" providerId="LiveId" clId="{F66FFDDD-5F75-4548-ABBF-5A53E03DCE03}" dt="2022-09-10T20:58:56.039" v="237" actId="2890"/>
        <pc:sldMkLst>
          <pc:docMk/>
          <pc:sldMk cId="1917323981" sldId="402"/>
        </pc:sldMkLst>
      </pc:sldChg>
      <pc:sldChg chg="modSp add mod ord">
        <pc:chgData name="Jim Fleming" userId="161791bae1afb603" providerId="LiveId" clId="{F66FFDDD-5F75-4548-ABBF-5A53E03DCE03}" dt="2022-09-10T21:21:54.793" v="2702" actId="20577"/>
        <pc:sldMkLst>
          <pc:docMk/>
          <pc:sldMk cId="3955401511" sldId="402"/>
        </pc:sldMkLst>
        <pc:spChg chg="mod">
          <ac:chgData name="Jim Fleming" userId="161791bae1afb603" providerId="LiveId" clId="{F66FFDDD-5F75-4548-ABBF-5A53E03DCE03}" dt="2022-09-10T21:21:54.793" v="2702" actId="20577"/>
          <ac:spMkLst>
            <pc:docMk/>
            <pc:sldMk cId="3955401511" sldId="402"/>
            <ac:spMk id="6" creationId="{D7C5DCB2-FE9C-D43A-BFA6-2251DABF1E0D}"/>
          </ac:spMkLst>
        </pc:spChg>
      </pc:sldChg>
      <pc:sldChg chg="modSp add mod">
        <pc:chgData name="Jim Fleming" userId="161791bae1afb603" providerId="LiveId" clId="{F66FFDDD-5F75-4548-ABBF-5A53E03DCE03}" dt="2022-09-10T21:22:16.457" v="2836" actId="20577"/>
        <pc:sldMkLst>
          <pc:docMk/>
          <pc:sldMk cId="769082740" sldId="403"/>
        </pc:sldMkLst>
        <pc:spChg chg="mod">
          <ac:chgData name="Jim Fleming" userId="161791bae1afb603" providerId="LiveId" clId="{F66FFDDD-5F75-4548-ABBF-5A53E03DCE03}" dt="2022-09-10T21:22:16.457" v="2836" actId="20577"/>
          <ac:spMkLst>
            <pc:docMk/>
            <pc:sldMk cId="769082740" sldId="403"/>
            <ac:spMk id="6" creationId="{D7C5DCB2-FE9C-D43A-BFA6-2251DABF1E0D}"/>
          </ac:spMkLst>
        </pc:spChg>
      </pc:sldChg>
      <pc:sldChg chg="add del replId">
        <pc:chgData name="Jim Fleming" userId="161791bae1afb603" providerId="LiveId" clId="{F66FFDDD-5F75-4548-ABBF-5A53E03DCE03}" dt="2022-09-10T20:58:56.039" v="237" actId="2890"/>
        <pc:sldMkLst>
          <pc:docMk/>
          <pc:sldMk cId="3324987435" sldId="403"/>
        </pc:sldMkLst>
      </pc:sldChg>
      <pc:sldChg chg="add mod ord modShow">
        <pc:chgData name="Jim Fleming" userId="161791bae1afb603" providerId="LiveId" clId="{F66FFDDD-5F75-4548-ABBF-5A53E03DCE03}" dt="2022-09-10T21:23:35.577" v="2845" actId="729"/>
        <pc:sldMkLst>
          <pc:docMk/>
          <pc:sldMk cId="467348810" sldId="404"/>
        </pc:sldMkLst>
      </pc:sldChg>
      <pc:sldChg chg="add del replId">
        <pc:chgData name="Jim Fleming" userId="161791bae1afb603" providerId="LiveId" clId="{F66FFDDD-5F75-4548-ABBF-5A53E03DCE03}" dt="2022-09-10T20:58:56.039" v="237" actId="2890"/>
        <pc:sldMkLst>
          <pc:docMk/>
          <pc:sldMk cId="1062863198" sldId="404"/>
        </pc:sldMkLst>
      </pc:sldChg>
      <pc:sldChg chg="add mod ord modShow">
        <pc:chgData name="Jim Fleming" userId="161791bae1afb603" providerId="LiveId" clId="{F66FFDDD-5F75-4548-ABBF-5A53E03DCE03}" dt="2022-09-10T21:23:35.577" v="2845" actId="729"/>
        <pc:sldMkLst>
          <pc:docMk/>
          <pc:sldMk cId="2052419234" sldId="405"/>
        </pc:sldMkLst>
      </pc:sldChg>
      <pc:sldChg chg="add del replId">
        <pc:chgData name="Jim Fleming" userId="161791bae1afb603" providerId="LiveId" clId="{F66FFDDD-5F75-4548-ABBF-5A53E03DCE03}" dt="2022-09-10T20:58:56.039" v="237" actId="2890"/>
        <pc:sldMkLst>
          <pc:docMk/>
          <pc:sldMk cId="2478365513" sldId="405"/>
        </pc:sldMkLst>
      </pc:sldChg>
      <pc:sldChg chg="add ord">
        <pc:chgData name="Jim Fleming" userId="161791bae1afb603" providerId="LiveId" clId="{F66FFDDD-5F75-4548-ABBF-5A53E03DCE03}" dt="2022-09-10T21:24:02.604" v="2850" actId="20578"/>
        <pc:sldMkLst>
          <pc:docMk/>
          <pc:sldMk cId="1860029911" sldId="406"/>
        </pc:sldMkLst>
      </pc:sldChg>
      <pc:sldChg chg="add del ord">
        <pc:chgData name="Jim Fleming" userId="161791bae1afb603" providerId="LiveId" clId="{F66FFDDD-5F75-4548-ABBF-5A53E03DCE03}" dt="2022-09-10T21:26:09.205" v="2870" actId="2696"/>
        <pc:sldMkLst>
          <pc:docMk/>
          <pc:sldMk cId="3082645083" sldId="407"/>
        </pc:sldMkLst>
      </pc:sldChg>
      <pc:sldChg chg="add del ord replId">
        <pc:chgData name="Jim Fleming" userId="161791bae1afb603" providerId="LiveId" clId="{F66FFDDD-5F75-4548-ABBF-5A53E03DCE03}" dt="2022-09-10T21:26:19.827" v="2871" actId="2696"/>
        <pc:sldMkLst>
          <pc:docMk/>
          <pc:sldMk cId="3194377501" sldId="408"/>
        </pc:sldMkLst>
      </pc:sldChg>
      <pc:sldChg chg="add ord">
        <pc:chgData name="Jim Fleming" userId="161791bae1afb603" providerId="LiveId" clId="{F66FFDDD-5F75-4548-ABBF-5A53E03DCE03}" dt="2022-09-10T21:24:10.973" v="2853" actId="20578"/>
        <pc:sldMkLst>
          <pc:docMk/>
          <pc:sldMk cId="3607497650" sldId="409"/>
        </pc:sldMkLst>
      </pc:sldChg>
      <pc:sldChg chg="add ord replId">
        <pc:chgData name="Jim Fleming" userId="161791bae1afb603" providerId="LiveId" clId="{F66FFDDD-5F75-4548-ABBF-5A53E03DCE03}" dt="2022-09-10T21:24:23.986" v="2857" actId="20578"/>
        <pc:sldMkLst>
          <pc:docMk/>
          <pc:sldMk cId="2808854377" sldId="410"/>
        </pc:sldMkLst>
      </pc:sldChg>
      <pc:sldChg chg="add del ord replId">
        <pc:chgData name="Jim Fleming" userId="161791bae1afb603" providerId="LiveId" clId="{F66FFDDD-5F75-4548-ABBF-5A53E03DCE03}" dt="2022-09-10T21:27:01.854" v="2873" actId="2696"/>
        <pc:sldMkLst>
          <pc:docMk/>
          <pc:sldMk cId="3851645429" sldId="411"/>
        </pc:sldMkLst>
      </pc:sldChg>
      <pc:sldChg chg="add ord replId">
        <pc:chgData name="Jim Fleming" userId="161791bae1afb603" providerId="LiveId" clId="{F66FFDDD-5F75-4548-ABBF-5A53E03DCE03}" dt="2022-09-10T21:24:15.761" v="2855" actId="20578"/>
        <pc:sldMkLst>
          <pc:docMk/>
          <pc:sldMk cId="1258535449" sldId="412"/>
        </pc:sldMkLst>
      </pc:sldChg>
      <pc:sldChg chg="add ord">
        <pc:chgData name="Jim Fleming" userId="161791bae1afb603" providerId="LiveId" clId="{F66FFDDD-5F75-4548-ABBF-5A53E03DCE03}" dt="2022-09-10T21:24:20.351" v="2856" actId="20578"/>
        <pc:sldMkLst>
          <pc:docMk/>
          <pc:sldMk cId="4226858621" sldId="413"/>
        </pc:sldMkLst>
      </pc:sldChg>
      <pc:sldChg chg="add ord replId">
        <pc:chgData name="Jim Fleming" userId="161791bae1afb603" providerId="LiveId" clId="{F66FFDDD-5F75-4548-ABBF-5A53E03DCE03}" dt="2022-09-10T21:24:28.129" v="2858" actId="20578"/>
        <pc:sldMkLst>
          <pc:docMk/>
          <pc:sldMk cId="37522321" sldId="414"/>
        </pc:sldMkLst>
      </pc:sldChg>
      <pc:sldChg chg="add ord replId">
        <pc:chgData name="Jim Fleming" userId="161791bae1afb603" providerId="LiveId" clId="{F66FFDDD-5F75-4548-ABBF-5A53E03DCE03}" dt="2022-09-10T21:24:44.031" v="2861" actId="20578"/>
        <pc:sldMkLst>
          <pc:docMk/>
          <pc:sldMk cId="1380446505" sldId="415"/>
        </pc:sldMkLst>
      </pc:sldChg>
      <pc:sldChg chg="add ord replId">
        <pc:chgData name="Jim Fleming" userId="161791bae1afb603" providerId="LiveId" clId="{F66FFDDD-5F75-4548-ABBF-5A53E03DCE03}" dt="2022-09-10T21:24:40.456" v="2859" actId="20578"/>
        <pc:sldMkLst>
          <pc:docMk/>
          <pc:sldMk cId="1399594284" sldId="416"/>
        </pc:sldMkLst>
      </pc:sldChg>
      <pc:sldChg chg="add del ord replId">
        <pc:chgData name="Jim Fleming" userId="161791bae1afb603" providerId="LiveId" clId="{F66FFDDD-5F75-4548-ABBF-5A53E03DCE03}" dt="2022-09-10T21:28:38.189" v="2876" actId="2696"/>
        <pc:sldMkLst>
          <pc:docMk/>
          <pc:sldMk cId="1591624030" sldId="417"/>
        </pc:sldMkLst>
      </pc:sldChg>
      <pc:sldChg chg="add ord replId">
        <pc:chgData name="Jim Fleming" userId="161791bae1afb603" providerId="LiveId" clId="{F66FFDDD-5F75-4548-ABBF-5A53E03DCE03}" dt="2022-09-10T21:24:46.857" v="2862" actId="20578"/>
        <pc:sldMkLst>
          <pc:docMk/>
          <pc:sldMk cId="491832907" sldId="418"/>
        </pc:sldMkLst>
      </pc:sldChg>
      <pc:sldChg chg="add del ord replId">
        <pc:chgData name="Jim Fleming" userId="161791bae1afb603" providerId="LiveId" clId="{F66FFDDD-5F75-4548-ABBF-5A53E03DCE03}" dt="2022-09-10T21:29:51.252" v="2878" actId="2696"/>
        <pc:sldMkLst>
          <pc:docMk/>
          <pc:sldMk cId="1933300421" sldId="419"/>
        </pc:sldMkLst>
      </pc:sldChg>
      <pc:sldChg chg="add replId">
        <pc:chgData name="Jim Fleming" userId="161791bae1afb603" providerId="LiveId" clId="{F66FFDDD-5F75-4548-ABBF-5A53E03DCE03}" dt="2022-09-10T21:23:50.305" v="2849" actId="2890"/>
        <pc:sldMkLst>
          <pc:docMk/>
          <pc:sldMk cId="3301827054" sldId="420"/>
        </pc:sldMkLst>
      </pc:sldChg>
      <pc:sldMasterChg chg="setBg modSldLayout">
        <pc:chgData name="Jim Fleming" userId="161791bae1afb603" providerId="LiveId" clId="{F66FFDDD-5F75-4548-ABBF-5A53E03DCE03}" dt="2022-09-10T20:45:25.883" v="2"/>
        <pc:sldMasterMkLst>
          <pc:docMk/>
          <pc:sldMasterMk cId="2266903852" sldId="2147483648"/>
        </pc:sldMasterMkLst>
        <pc:sldLayoutChg chg="setBg">
          <pc:chgData name="Jim Fleming" userId="161791bae1afb603" providerId="LiveId" clId="{F66FFDDD-5F75-4548-ABBF-5A53E03DCE03}" dt="2022-09-10T20:45:25.883" v="2"/>
          <pc:sldLayoutMkLst>
            <pc:docMk/>
            <pc:sldMasterMk cId="2266903852" sldId="2147483648"/>
            <pc:sldLayoutMk cId="3860947312" sldId="2147483649"/>
          </pc:sldLayoutMkLst>
        </pc:sldLayoutChg>
        <pc:sldLayoutChg chg="setBg">
          <pc:chgData name="Jim Fleming" userId="161791bae1afb603" providerId="LiveId" clId="{F66FFDDD-5F75-4548-ABBF-5A53E03DCE03}" dt="2022-09-10T20:45:25.883" v="2"/>
          <pc:sldLayoutMkLst>
            <pc:docMk/>
            <pc:sldMasterMk cId="2266903852" sldId="2147483648"/>
            <pc:sldLayoutMk cId="428206093" sldId="2147483650"/>
          </pc:sldLayoutMkLst>
        </pc:sldLayoutChg>
        <pc:sldLayoutChg chg="setBg">
          <pc:chgData name="Jim Fleming" userId="161791bae1afb603" providerId="LiveId" clId="{F66FFDDD-5F75-4548-ABBF-5A53E03DCE03}" dt="2022-09-10T20:45:25.883" v="2"/>
          <pc:sldLayoutMkLst>
            <pc:docMk/>
            <pc:sldMasterMk cId="2266903852" sldId="2147483648"/>
            <pc:sldLayoutMk cId="2735470576" sldId="2147483651"/>
          </pc:sldLayoutMkLst>
        </pc:sldLayoutChg>
        <pc:sldLayoutChg chg="setBg">
          <pc:chgData name="Jim Fleming" userId="161791bae1afb603" providerId="LiveId" clId="{F66FFDDD-5F75-4548-ABBF-5A53E03DCE03}" dt="2022-09-10T20:45:25.883" v="2"/>
          <pc:sldLayoutMkLst>
            <pc:docMk/>
            <pc:sldMasterMk cId="2266903852" sldId="2147483648"/>
            <pc:sldLayoutMk cId="2010351470" sldId="2147483652"/>
          </pc:sldLayoutMkLst>
        </pc:sldLayoutChg>
        <pc:sldLayoutChg chg="setBg">
          <pc:chgData name="Jim Fleming" userId="161791bae1afb603" providerId="LiveId" clId="{F66FFDDD-5F75-4548-ABBF-5A53E03DCE03}" dt="2022-09-10T20:45:25.883" v="2"/>
          <pc:sldLayoutMkLst>
            <pc:docMk/>
            <pc:sldMasterMk cId="2266903852" sldId="2147483648"/>
            <pc:sldLayoutMk cId="293028136" sldId="2147483653"/>
          </pc:sldLayoutMkLst>
        </pc:sldLayoutChg>
        <pc:sldLayoutChg chg="setBg">
          <pc:chgData name="Jim Fleming" userId="161791bae1afb603" providerId="LiveId" clId="{F66FFDDD-5F75-4548-ABBF-5A53E03DCE03}" dt="2022-09-10T20:45:25.883" v="2"/>
          <pc:sldLayoutMkLst>
            <pc:docMk/>
            <pc:sldMasterMk cId="2266903852" sldId="2147483648"/>
            <pc:sldLayoutMk cId="2039341533" sldId="2147483654"/>
          </pc:sldLayoutMkLst>
        </pc:sldLayoutChg>
        <pc:sldLayoutChg chg="setBg">
          <pc:chgData name="Jim Fleming" userId="161791bae1afb603" providerId="LiveId" clId="{F66FFDDD-5F75-4548-ABBF-5A53E03DCE03}" dt="2022-09-10T20:45:25.883" v="2"/>
          <pc:sldLayoutMkLst>
            <pc:docMk/>
            <pc:sldMasterMk cId="2266903852" sldId="2147483648"/>
            <pc:sldLayoutMk cId="1795316238" sldId="2147483655"/>
          </pc:sldLayoutMkLst>
        </pc:sldLayoutChg>
        <pc:sldLayoutChg chg="setBg">
          <pc:chgData name="Jim Fleming" userId="161791bae1afb603" providerId="LiveId" clId="{F66FFDDD-5F75-4548-ABBF-5A53E03DCE03}" dt="2022-09-10T20:45:25.883" v="2"/>
          <pc:sldLayoutMkLst>
            <pc:docMk/>
            <pc:sldMasterMk cId="2266903852" sldId="2147483648"/>
            <pc:sldLayoutMk cId="3921630419" sldId="2147483656"/>
          </pc:sldLayoutMkLst>
        </pc:sldLayoutChg>
        <pc:sldLayoutChg chg="setBg">
          <pc:chgData name="Jim Fleming" userId="161791bae1afb603" providerId="LiveId" clId="{F66FFDDD-5F75-4548-ABBF-5A53E03DCE03}" dt="2022-09-10T20:45:25.883" v="2"/>
          <pc:sldLayoutMkLst>
            <pc:docMk/>
            <pc:sldMasterMk cId="2266903852" sldId="2147483648"/>
            <pc:sldLayoutMk cId="879271659" sldId="2147483657"/>
          </pc:sldLayoutMkLst>
        </pc:sldLayoutChg>
        <pc:sldLayoutChg chg="setBg">
          <pc:chgData name="Jim Fleming" userId="161791bae1afb603" providerId="LiveId" clId="{F66FFDDD-5F75-4548-ABBF-5A53E03DCE03}" dt="2022-09-10T20:45:25.883" v="2"/>
          <pc:sldLayoutMkLst>
            <pc:docMk/>
            <pc:sldMasterMk cId="2266903852" sldId="2147483648"/>
            <pc:sldLayoutMk cId="3949989815" sldId="2147483658"/>
          </pc:sldLayoutMkLst>
        </pc:sldLayoutChg>
        <pc:sldLayoutChg chg="setBg">
          <pc:chgData name="Jim Fleming" userId="161791bae1afb603" providerId="LiveId" clId="{F66FFDDD-5F75-4548-ABBF-5A53E03DCE03}" dt="2022-09-10T20:45:25.883" v="2"/>
          <pc:sldLayoutMkLst>
            <pc:docMk/>
            <pc:sldMasterMk cId="2266903852" sldId="2147483648"/>
            <pc:sldLayoutMk cId="1870169685" sldId="2147483659"/>
          </pc:sldLayoutMkLst>
        </pc:sldLayoutChg>
      </pc:sldMasterChg>
    </pc:docChg>
  </pc:docChgLst>
  <pc:docChgLst>
    <pc:chgData name="Jim Fleming" userId="161791bae1afb603" providerId="LiveId" clId="{68AE642C-60CD-3B49-A9DC-CAF63BE5A102}"/>
    <pc:docChg chg="custSel addSld delSld modSld sldOrd">
      <pc:chgData name="Jim Fleming" userId="161791bae1afb603" providerId="LiveId" clId="{68AE642C-60CD-3B49-A9DC-CAF63BE5A102}" dt="2022-08-06T19:57:44.139" v="352" actId="20578"/>
      <pc:docMkLst>
        <pc:docMk/>
      </pc:docMkLst>
      <pc:sldChg chg="del">
        <pc:chgData name="Jim Fleming" userId="161791bae1afb603" providerId="LiveId" clId="{68AE642C-60CD-3B49-A9DC-CAF63BE5A102}" dt="2022-07-31T16:31:11.114" v="0" actId="2696"/>
        <pc:sldMkLst>
          <pc:docMk/>
          <pc:sldMk cId="1195680594" sldId="257"/>
        </pc:sldMkLst>
      </pc:sldChg>
      <pc:sldChg chg="modSp mod">
        <pc:chgData name="Jim Fleming" userId="161791bae1afb603" providerId="LiveId" clId="{68AE642C-60CD-3B49-A9DC-CAF63BE5A102}" dt="2022-08-06T19:37:56.979" v="24" actId="20577"/>
        <pc:sldMkLst>
          <pc:docMk/>
          <pc:sldMk cId="2671222331" sldId="330"/>
        </pc:sldMkLst>
        <pc:spChg chg="mod">
          <ac:chgData name="Jim Fleming" userId="161791bae1afb603" providerId="LiveId" clId="{68AE642C-60CD-3B49-A9DC-CAF63BE5A102}" dt="2022-08-06T19:37:56.979" v="24" actId="20577"/>
          <ac:spMkLst>
            <pc:docMk/>
            <pc:sldMk cId="2671222331" sldId="330"/>
            <ac:spMk id="2" creationId="{56E8B136-55D1-C229-815B-0FAB21102D38}"/>
          </ac:spMkLst>
        </pc:spChg>
      </pc:sldChg>
      <pc:sldChg chg="del">
        <pc:chgData name="Jim Fleming" userId="161791bae1afb603" providerId="LiveId" clId="{68AE642C-60CD-3B49-A9DC-CAF63BE5A102}" dt="2022-07-31T16:31:11.861" v="1" actId="2696"/>
        <pc:sldMkLst>
          <pc:docMk/>
          <pc:sldMk cId="1581352367" sldId="332"/>
        </pc:sldMkLst>
      </pc:sldChg>
      <pc:sldChg chg="del">
        <pc:chgData name="Jim Fleming" userId="161791bae1afb603" providerId="LiveId" clId="{68AE642C-60CD-3B49-A9DC-CAF63BE5A102}" dt="2022-07-31T16:31:12.639" v="2" actId="2696"/>
        <pc:sldMkLst>
          <pc:docMk/>
          <pc:sldMk cId="1578584448" sldId="333"/>
        </pc:sldMkLst>
      </pc:sldChg>
      <pc:sldChg chg="del">
        <pc:chgData name="Jim Fleming" userId="161791bae1afb603" providerId="LiveId" clId="{68AE642C-60CD-3B49-A9DC-CAF63BE5A102}" dt="2022-07-31T16:31:13.503" v="3" actId="2696"/>
        <pc:sldMkLst>
          <pc:docMk/>
          <pc:sldMk cId="2639308004" sldId="334"/>
        </pc:sldMkLst>
      </pc:sldChg>
      <pc:sldChg chg="del">
        <pc:chgData name="Jim Fleming" userId="161791bae1afb603" providerId="LiveId" clId="{68AE642C-60CD-3B49-A9DC-CAF63BE5A102}" dt="2022-07-31T16:32:06.340" v="6" actId="2696"/>
        <pc:sldMkLst>
          <pc:docMk/>
          <pc:sldMk cId="1203773224" sldId="335"/>
        </pc:sldMkLst>
      </pc:sldChg>
      <pc:sldChg chg="add del setBg">
        <pc:chgData name="Jim Fleming" userId="161791bae1afb603" providerId="LiveId" clId="{68AE642C-60CD-3B49-A9DC-CAF63BE5A102}" dt="2022-08-06T19:54:04.931" v="341"/>
        <pc:sldMkLst>
          <pc:docMk/>
          <pc:sldMk cId="3964023673" sldId="336"/>
        </pc:sldMkLst>
      </pc:sldChg>
      <pc:sldChg chg="del">
        <pc:chgData name="Jim Fleming" userId="161791bae1afb603" providerId="LiveId" clId="{68AE642C-60CD-3B49-A9DC-CAF63BE5A102}" dt="2022-07-31T16:32:06.748" v="7" actId="2696"/>
        <pc:sldMkLst>
          <pc:docMk/>
          <pc:sldMk cId="1411030257" sldId="337"/>
        </pc:sldMkLst>
      </pc:sldChg>
      <pc:sldChg chg="del">
        <pc:chgData name="Jim Fleming" userId="161791bae1afb603" providerId="LiveId" clId="{68AE642C-60CD-3B49-A9DC-CAF63BE5A102}" dt="2022-07-31T16:32:05.945" v="5" actId="2696"/>
        <pc:sldMkLst>
          <pc:docMk/>
          <pc:sldMk cId="2490714076" sldId="338"/>
        </pc:sldMkLst>
      </pc:sldChg>
      <pc:sldChg chg="del">
        <pc:chgData name="Jim Fleming" userId="161791bae1afb603" providerId="LiveId" clId="{68AE642C-60CD-3B49-A9DC-CAF63BE5A102}" dt="2022-07-31T16:32:07.235" v="8" actId="2696"/>
        <pc:sldMkLst>
          <pc:docMk/>
          <pc:sldMk cId="1496580575" sldId="339"/>
        </pc:sldMkLst>
      </pc:sldChg>
      <pc:sldChg chg="del">
        <pc:chgData name="Jim Fleming" userId="161791bae1afb603" providerId="LiveId" clId="{68AE642C-60CD-3B49-A9DC-CAF63BE5A102}" dt="2022-07-31T16:32:08.098" v="9" actId="2696"/>
        <pc:sldMkLst>
          <pc:docMk/>
          <pc:sldMk cId="1128299552" sldId="340"/>
        </pc:sldMkLst>
      </pc:sldChg>
      <pc:sldChg chg="del">
        <pc:chgData name="Jim Fleming" userId="161791bae1afb603" providerId="LiveId" clId="{68AE642C-60CD-3B49-A9DC-CAF63BE5A102}" dt="2022-07-31T16:32:09.561" v="11" actId="2696"/>
        <pc:sldMkLst>
          <pc:docMk/>
          <pc:sldMk cId="2140641292" sldId="343"/>
        </pc:sldMkLst>
      </pc:sldChg>
      <pc:sldChg chg="ord">
        <pc:chgData name="Jim Fleming" userId="161791bae1afb603" providerId="LiveId" clId="{68AE642C-60CD-3B49-A9DC-CAF63BE5A102}" dt="2022-08-06T19:57:20.206" v="348" actId="20578"/>
        <pc:sldMkLst>
          <pc:docMk/>
          <pc:sldMk cId="1973120283" sldId="344"/>
        </pc:sldMkLst>
      </pc:sldChg>
      <pc:sldChg chg="ord">
        <pc:chgData name="Jim Fleming" userId="161791bae1afb603" providerId="LiveId" clId="{68AE642C-60CD-3B49-A9DC-CAF63BE5A102}" dt="2022-08-06T19:57:30.836" v="349" actId="20578"/>
        <pc:sldMkLst>
          <pc:docMk/>
          <pc:sldMk cId="2106496173" sldId="345"/>
        </pc:sldMkLst>
      </pc:sldChg>
      <pc:sldChg chg="del">
        <pc:chgData name="Jim Fleming" userId="161791bae1afb603" providerId="LiveId" clId="{68AE642C-60CD-3B49-A9DC-CAF63BE5A102}" dt="2022-07-31T16:32:08.876" v="10" actId="2696"/>
        <pc:sldMkLst>
          <pc:docMk/>
          <pc:sldMk cId="232880010" sldId="350"/>
        </pc:sldMkLst>
      </pc:sldChg>
      <pc:sldChg chg="del">
        <pc:chgData name="Jim Fleming" userId="161791bae1afb603" providerId="LiveId" clId="{68AE642C-60CD-3B49-A9DC-CAF63BE5A102}" dt="2022-07-31T16:32:11.697" v="12" actId="2696"/>
        <pc:sldMkLst>
          <pc:docMk/>
          <pc:sldMk cId="3141881432" sldId="351"/>
        </pc:sldMkLst>
      </pc:sldChg>
      <pc:sldChg chg="modSp mod">
        <pc:chgData name="Jim Fleming" userId="161791bae1afb603" providerId="LiveId" clId="{68AE642C-60CD-3B49-A9DC-CAF63BE5A102}" dt="2022-08-06T19:38:17.805" v="30" actId="20577"/>
        <pc:sldMkLst>
          <pc:docMk/>
          <pc:sldMk cId="1057515346" sldId="352"/>
        </pc:sldMkLst>
        <pc:spChg chg="mod">
          <ac:chgData name="Jim Fleming" userId="161791bae1afb603" providerId="LiveId" clId="{68AE642C-60CD-3B49-A9DC-CAF63BE5A102}" dt="2022-08-06T19:38:17.805" v="30" actId="20577"/>
          <ac:spMkLst>
            <pc:docMk/>
            <pc:sldMk cId="1057515346" sldId="352"/>
            <ac:spMk id="2" creationId="{56E8B136-55D1-C229-815B-0FAB21102D38}"/>
          </ac:spMkLst>
        </pc:spChg>
      </pc:sldChg>
      <pc:sldChg chg="modSp mod">
        <pc:chgData name="Jim Fleming" userId="161791bae1afb603" providerId="LiveId" clId="{68AE642C-60CD-3B49-A9DC-CAF63BE5A102}" dt="2022-08-06T19:38:23.087" v="32" actId="20577"/>
        <pc:sldMkLst>
          <pc:docMk/>
          <pc:sldMk cId="2208797292" sldId="355"/>
        </pc:sldMkLst>
        <pc:spChg chg="mod">
          <ac:chgData name="Jim Fleming" userId="161791bae1afb603" providerId="LiveId" clId="{68AE642C-60CD-3B49-A9DC-CAF63BE5A102}" dt="2022-08-06T19:38:23.087" v="32" actId="20577"/>
          <ac:spMkLst>
            <pc:docMk/>
            <pc:sldMk cId="2208797292" sldId="355"/>
            <ac:spMk id="2" creationId="{56E8B136-55D1-C229-815B-0FAB21102D38}"/>
          </ac:spMkLst>
        </pc:spChg>
      </pc:sldChg>
      <pc:sldChg chg="modSp mod">
        <pc:chgData name="Jim Fleming" userId="161791bae1afb603" providerId="LiveId" clId="{68AE642C-60CD-3B49-A9DC-CAF63BE5A102}" dt="2022-07-31T16:33:10.973" v="22" actId="20577"/>
        <pc:sldMkLst>
          <pc:docMk/>
          <pc:sldMk cId="2159946359" sldId="356"/>
        </pc:sldMkLst>
        <pc:spChg chg="mod">
          <ac:chgData name="Jim Fleming" userId="161791bae1afb603" providerId="LiveId" clId="{68AE642C-60CD-3B49-A9DC-CAF63BE5A102}" dt="2022-07-31T16:33:10.973" v="22" actId="20577"/>
          <ac:spMkLst>
            <pc:docMk/>
            <pc:sldMk cId="2159946359" sldId="356"/>
            <ac:spMk id="2" creationId="{56E8B136-55D1-C229-815B-0FAB21102D38}"/>
          </ac:spMkLst>
        </pc:spChg>
      </pc:sldChg>
      <pc:sldChg chg="addSp delSp modSp add mod ord">
        <pc:chgData name="Jim Fleming" userId="161791bae1afb603" providerId="LiveId" clId="{68AE642C-60CD-3B49-A9DC-CAF63BE5A102}" dt="2022-08-06T19:47:27.363" v="335" actId="1036"/>
        <pc:sldMkLst>
          <pc:docMk/>
          <pc:sldMk cId="3074875806" sldId="359"/>
        </pc:sldMkLst>
        <pc:spChg chg="mod">
          <ac:chgData name="Jim Fleming" userId="161791bae1afb603" providerId="LiveId" clId="{68AE642C-60CD-3B49-A9DC-CAF63BE5A102}" dt="2022-08-06T19:47:27.363" v="335" actId="1036"/>
          <ac:spMkLst>
            <pc:docMk/>
            <pc:sldMk cId="3074875806" sldId="359"/>
            <ac:spMk id="14" creationId="{5F776F3F-31E1-B7AA-5D11-1AB1A9490BFE}"/>
          </ac:spMkLst>
        </pc:spChg>
        <pc:spChg chg="mod">
          <ac:chgData name="Jim Fleming" userId="161791bae1afb603" providerId="LiveId" clId="{68AE642C-60CD-3B49-A9DC-CAF63BE5A102}" dt="2022-08-06T19:47:27.363" v="335" actId="1036"/>
          <ac:spMkLst>
            <pc:docMk/>
            <pc:sldMk cId="3074875806" sldId="359"/>
            <ac:spMk id="15" creationId="{471D51D5-D023-7649-17ED-5DEAD848493E}"/>
          </ac:spMkLst>
        </pc:spChg>
        <pc:picChg chg="add mod">
          <ac:chgData name="Jim Fleming" userId="161791bae1afb603" providerId="LiveId" clId="{68AE642C-60CD-3B49-A9DC-CAF63BE5A102}" dt="2022-08-06T19:44:41.377" v="59" actId="1076"/>
          <ac:picMkLst>
            <pc:docMk/>
            <pc:sldMk cId="3074875806" sldId="359"/>
            <ac:picMk id="1026" creationId="{39004B74-8A6C-1263-0BE7-4F14F626B1D8}"/>
          </ac:picMkLst>
        </pc:picChg>
        <pc:picChg chg="del">
          <ac:chgData name="Jim Fleming" userId="161791bae1afb603" providerId="LiveId" clId="{68AE642C-60CD-3B49-A9DC-CAF63BE5A102}" dt="2022-08-06T19:43:37.841" v="45" actId="478"/>
          <ac:picMkLst>
            <pc:docMk/>
            <pc:sldMk cId="3074875806" sldId="359"/>
            <ac:picMk id="6148" creationId="{CED99999-D45D-7932-479E-91D982F1EB87}"/>
          </ac:picMkLst>
        </pc:picChg>
      </pc:sldChg>
      <pc:sldChg chg="add ord">
        <pc:chgData name="Jim Fleming" userId="161791bae1afb603" providerId="LiveId" clId="{68AE642C-60CD-3B49-A9DC-CAF63BE5A102}" dt="2022-08-06T19:54:11.901" v="343" actId="20578"/>
        <pc:sldMkLst>
          <pc:docMk/>
          <pc:sldMk cId="2140983759" sldId="360"/>
        </pc:sldMkLst>
      </pc:sldChg>
      <pc:sldChg chg="add ord setBg">
        <pc:chgData name="Jim Fleming" userId="161791bae1afb603" providerId="LiveId" clId="{68AE642C-60CD-3B49-A9DC-CAF63BE5A102}" dt="2022-08-06T19:57:16.026" v="346" actId="20578"/>
        <pc:sldMkLst>
          <pc:docMk/>
          <pc:sldMk cId="3072840993" sldId="361"/>
        </pc:sldMkLst>
      </pc:sldChg>
      <pc:sldChg chg="add ord">
        <pc:chgData name="Jim Fleming" userId="161791bae1afb603" providerId="LiveId" clId="{68AE642C-60CD-3B49-A9DC-CAF63BE5A102}" dt="2022-08-06T19:57:42.174" v="351" actId="20578"/>
        <pc:sldMkLst>
          <pc:docMk/>
          <pc:sldMk cId="2409255462" sldId="362"/>
        </pc:sldMkLst>
      </pc:sldChg>
      <pc:sldChg chg="add ord">
        <pc:chgData name="Jim Fleming" userId="161791bae1afb603" providerId="LiveId" clId="{68AE642C-60CD-3B49-A9DC-CAF63BE5A102}" dt="2022-08-06T19:57:40.405" v="350" actId="20578"/>
        <pc:sldMkLst>
          <pc:docMk/>
          <pc:sldMk cId="960993015" sldId="363"/>
        </pc:sldMkLst>
      </pc:sldChg>
      <pc:sldChg chg="add ord">
        <pc:chgData name="Jim Fleming" userId="161791bae1afb603" providerId="LiveId" clId="{68AE642C-60CD-3B49-A9DC-CAF63BE5A102}" dt="2022-08-06T19:57:44.139" v="352" actId="20578"/>
        <pc:sldMkLst>
          <pc:docMk/>
          <pc:sldMk cId="2045590122" sldId="364"/>
        </pc:sldMkLst>
      </pc:sldChg>
    </pc:docChg>
  </pc:docChgLst>
  <pc:docChgLst>
    <pc:chgData name="Jim Fleming" userId="161791bae1afb603" providerId="LiveId" clId="{6ED8DE6C-B466-954C-8024-8A779EF6531A}"/>
    <pc:docChg chg="undo custSel addSld delSld modSld sldOrd">
      <pc:chgData name="Jim Fleming" userId="161791bae1afb603" providerId="LiveId" clId="{6ED8DE6C-B466-954C-8024-8A779EF6531A}" dt="2022-08-20T13:53:16.355" v="923" actId="2696"/>
      <pc:docMkLst>
        <pc:docMk/>
      </pc:docMkLst>
      <pc:sldChg chg="modSp mod">
        <pc:chgData name="Jim Fleming" userId="161791bae1afb603" providerId="LiveId" clId="{6ED8DE6C-B466-954C-8024-8A779EF6531A}" dt="2022-08-20T13:25:12.955" v="400" actId="20577"/>
        <pc:sldMkLst>
          <pc:docMk/>
          <pc:sldMk cId="2671222331" sldId="330"/>
        </pc:sldMkLst>
        <pc:spChg chg="mod">
          <ac:chgData name="Jim Fleming" userId="161791bae1afb603" providerId="LiveId" clId="{6ED8DE6C-B466-954C-8024-8A779EF6531A}" dt="2022-08-20T13:24:05.537" v="396" actId="20577"/>
          <ac:spMkLst>
            <pc:docMk/>
            <pc:sldMk cId="2671222331" sldId="330"/>
            <ac:spMk id="2" creationId="{56E8B136-55D1-C229-815B-0FAB21102D38}"/>
          </ac:spMkLst>
        </pc:spChg>
        <pc:spChg chg="mod">
          <ac:chgData name="Jim Fleming" userId="161791bae1afb603" providerId="LiveId" clId="{6ED8DE6C-B466-954C-8024-8A779EF6531A}" dt="2022-08-20T13:25:12.955" v="400" actId="20577"/>
          <ac:spMkLst>
            <pc:docMk/>
            <pc:sldMk cId="2671222331" sldId="330"/>
            <ac:spMk id="3" creationId="{D7D72439-284A-008E-61E4-489A6FFD0D14}"/>
          </ac:spMkLst>
        </pc:spChg>
      </pc:sldChg>
      <pc:sldChg chg="modSp mod">
        <pc:chgData name="Jim Fleming" userId="161791bae1afb603" providerId="LiveId" clId="{6ED8DE6C-B466-954C-8024-8A779EF6531A}" dt="2022-08-20T13:25:23.997" v="401" actId="207"/>
        <pc:sldMkLst>
          <pc:docMk/>
          <pc:sldMk cId="3964023673" sldId="336"/>
        </pc:sldMkLst>
        <pc:spChg chg="mod">
          <ac:chgData name="Jim Fleming" userId="161791bae1afb603" providerId="LiveId" clId="{6ED8DE6C-B466-954C-8024-8A779EF6531A}" dt="2022-08-20T13:25:23.997" v="401" actId="207"/>
          <ac:spMkLst>
            <pc:docMk/>
            <pc:sldMk cId="3964023673" sldId="336"/>
            <ac:spMk id="3" creationId="{D7D72439-284A-008E-61E4-489A6FFD0D14}"/>
          </ac:spMkLst>
        </pc:spChg>
      </pc:sldChg>
      <pc:sldChg chg="modSp mod">
        <pc:chgData name="Jim Fleming" userId="161791bae1afb603" providerId="LiveId" clId="{6ED8DE6C-B466-954C-8024-8A779EF6531A}" dt="2022-08-20T13:50:23.093" v="858" actId="14100"/>
        <pc:sldMkLst>
          <pc:docMk/>
          <pc:sldMk cId="3980784056" sldId="354"/>
        </pc:sldMkLst>
        <pc:spChg chg="mod">
          <ac:chgData name="Jim Fleming" userId="161791bae1afb603" providerId="LiveId" clId="{6ED8DE6C-B466-954C-8024-8A779EF6531A}" dt="2022-08-20T13:49:31.807" v="851" actId="1076"/>
          <ac:spMkLst>
            <pc:docMk/>
            <pc:sldMk cId="3980784056" sldId="354"/>
            <ac:spMk id="6" creationId="{D7C5DCB2-FE9C-D43A-BFA6-2251DABF1E0D}"/>
          </ac:spMkLst>
        </pc:spChg>
        <pc:spChg chg="mod">
          <ac:chgData name="Jim Fleming" userId="161791bae1afb603" providerId="LiveId" clId="{6ED8DE6C-B466-954C-8024-8A779EF6531A}" dt="2022-08-20T13:50:23.093" v="858" actId="14100"/>
          <ac:spMkLst>
            <pc:docMk/>
            <pc:sldMk cId="3980784056" sldId="354"/>
            <ac:spMk id="7" creationId="{47373CE5-F17B-81FD-87B5-1339FAEAC35D}"/>
          </ac:spMkLst>
        </pc:spChg>
      </pc:sldChg>
      <pc:sldChg chg="del">
        <pc:chgData name="Jim Fleming" userId="161791bae1afb603" providerId="LiveId" clId="{6ED8DE6C-B466-954C-8024-8A779EF6531A}" dt="2022-08-20T13:50:33.382" v="859" actId="2696"/>
        <pc:sldMkLst>
          <pc:docMk/>
          <pc:sldMk cId="3074875806" sldId="359"/>
        </pc:sldMkLst>
      </pc:sldChg>
      <pc:sldChg chg="modSp mod">
        <pc:chgData name="Jim Fleming" userId="161791bae1afb603" providerId="LiveId" clId="{6ED8DE6C-B466-954C-8024-8A779EF6531A}" dt="2022-08-20T13:25:36.386" v="404" actId="20577"/>
        <pc:sldMkLst>
          <pc:docMk/>
          <pc:sldMk cId="761307591" sldId="365"/>
        </pc:sldMkLst>
        <pc:spChg chg="mod">
          <ac:chgData name="Jim Fleming" userId="161791bae1afb603" providerId="LiveId" clId="{6ED8DE6C-B466-954C-8024-8A779EF6531A}" dt="2022-08-20T13:25:32.947" v="402" actId="20577"/>
          <ac:spMkLst>
            <pc:docMk/>
            <pc:sldMk cId="761307591" sldId="365"/>
            <ac:spMk id="2" creationId="{56E8B136-55D1-C229-815B-0FAB21102D38}"/>
          </ac:spMkLst>
        </pc:spChg>
        <pc:spChg chg="mod">
          <ac:chgData name="Jim Fleming" userId="161791bae1afb603" providerId="LiveId" clId="{6ED8DE6C-B466-954C-8024-8A779EF6531A}" dt="2022-08-20T13:25:36.386" v="404" actId="20577"/>
          <ac:spMkLst>
            <pc:docMk/>
            <pc:sldMk cId="761307591" sldId="365"/>
            <ac:spMk id="3" creationId="{D7D72439-284A-008E-61E4-489A6FFD0D14}"/>
          </ac:spMkLst>
        </pc:spChg>
      </pc:sldChg>
      <pc:sldChg chg="modSp mod">
        <pc:chgData name="Jim Fleming" userId="161791bae1afb603" providerId="LiveId" clId="{6ED8DE6C-B466-954C-8024-8A779EF6531A}" dt="2022-08-20T13:25:43.523" v="407" actId="20577"/>
        <pc:sldMkLst>
          <pc:docMk/>
          <pc:sldMk cId="1796127878" sldId="366"/>
        </pc:sldMkLst>
        <pc:spChg chg="mod">
          <ac:chgData name="Jim Fleming" userId="161791bae1afb603" providerId="LiveId" clId="{6ED8DE6C-B466-954C-8024-8A779EF6531A}" dt="2022-08-20T13:25:40.627" v="405" actId="20577"/>
          <ac:spMkLst>
            <pc:docMk/>
            <pc:sldMk cId="1796127878" sldId="366"/>
            <ac:spMk id="2" creationId="{56E8B136-55D1-C229-815B-0FAB21102D38}"/>
          </ac:spMkLst>
        </pc:spChg>
        <pc:spChg chg="mod">
          <ac:chgData name="Jim Fleming" userId="161791bae1afb603" providerId="LiveId" clId="{6ED8DE6C-B466-954C-8024-8A779EF6531A}" dt="2022-08-20T13:25:43.523" v="407" actId="20577"/>
          <ac:spMkLst>
            <pc:docMk/>
            <pc:sldMk cId="1796127878" sldId="366"/>
            <ac:spMk id="3" creationId="{D7D72439-284A-008E-61E4-489A6FFD0D14}"/>
          </ac:spMkLst>
        </pc:spChg>
      </pc:sldChg>
      <pc:sldChg chg="del">
        <pc:chgData name="Jim Fleming" userId="161791bae1afb603" providerId="LiveId" clId="{6ED8DE6C-B466-954C-8024-8A779EF6531A}" dt="2022-08-20T13:25:46.558" v="408" actId="2696"/>
        <pc:sldMkLst>
          <pc:docMk/>
          <pc:sldMk cId="2246458585" sldId="367"/>
        </pc:sldMkLst>
      </pc:sldChg>
      <pc:sldChg chg="addSp delSp new del mod">
        <pc:chgData name="Jim Fleming" userId="161791bae1afb603" providerId="LiveId" clId="{6ED8DE6C-B466-954C-8024-8A779EF6531A}" dt="2022-08-20T12:44:49.467" v="105" actId="2696"/>
        <pc:sldMkLst>
          <pc:docMk/>
          <pc:sldMk cId="79483927" sldId="368"/>
        </pc:sldMkLst>
        <pc:spChg chg="del">
          <ac:chgData name="Jim Fleming" userId="161791bae1afb603" providerId="LiveId" clId="{6ED8DE6C-B466-954C-8024-8A779EF6531A}" dt="2022-08-20T12:38:57.893" v="1" actId="478"/>
          <ac:spMkLst>
            <pc:docMk/>
            <pc:sldMk cId="79483927" sldId="368"/>
            <ac:spMk id="2" creationId="{5FD454CE-2177-8635-0794-AE08746E0CA5}"/>
          </ac:spMkLst>
        </pc:spChg>
        <pc:spChg chg="del">
          <ac:chgData name="Jim Fleming" userId="161791bae1afb603" providerId="LiveId" clId="{6ED8DE6C-B466-954C-8024-8A779EF6531A}" dt="2022-08-20T12:38:58.619" v="2" actId="478"/>
          <ac:spMkLst>
            <pc:docMk/>
            <pc:sldMk cId="79483927" sldId="368"/>
            <ac:spMk id="3" creationId="{BA73C079-0EDC-0316-1B51-5920A5875001}"/>
          </ac:spMkLst>
        </pc:spChg>
        <pc:picChg chg="add">
          <ac:chgData name="Jim Fleming" userId="161791bae1afb603" providerId="LiveId" clId="{6ED8DE6C-B466-954C-8024-8A779EF6531A}" dt="2022-08-20T12:39:02.319" v="3"/>
          <ac:picMkLst>
            <pc:docMk/>
            <pc:sldMk cId="79483927" sldId="368"/>
            <ac:picMk id="1026" creationId="{B8563D04-2519-6E8A-81A7-BCD29FA8CB4F}"/>
          </ac:picMkLst>
        </pc:picChg>
      </pc:sldChg>
      <pc:sldChg chg="new del">
        <pc:chgData name="Jim Fleming" userId="161791bae1afb603" providerId="LiveId" clId="{6ED8DE6C-B466-954C-8024-8A779EF6531A}" dt="2022-08-20T12:40:32.291" v="7" actId="2696"/>
        <pc:sldMkLst>
          <pc:docMk/>
          <pc:sldMk cId="2388490955" sldId="369"/>
        </pc:sldMkLst>
      </pc:sldChg>
      <pc:sldChg chg="addSp delSp modSp add mod ord">
        <pc:chgData name="Jim Fleming" userId="161791bae1afb603" providerId="LiveId" clId="{6ED8DE6C-B466-954C-8024-8A779EF6531A}" dt="2022-08-20T12:47:08.788" v="171" actId="478"/>
        <pc:sldMkLst>
          <pc:docMk/>
          <pc:sldMk cId="661325725" sldId="370"/>
        </pc:sldMkLst>
        <pc:spChg chg="del">
          <ac:chgData name="Jim Fleming" userId="161791bae1afb603" providerId="LiveId" clId="{6ED8DE6C-B466-954C-8024-8A779EF6531A}" dt="2022-08-20T12:41:25.150" v="32" actId="478"/>
          <ac:spMkLst>
            <pc:docMk/>
            <pc:sldMk cId="661325725" sldId="370"/>
            <ac:spMk id="2" creationId="{56E8B136-55D1-C229-815B-0FAB21102D38}"/>
          </ac:spMkLst>
        </pc:spChg>
        <pc:spChg chg="del mod">
          <ac:chgData name="Jim Fleming" userId="161791bae1afb603" providerId="LiveId" clId="{6ED8DE6C-B466-954C-8024-8A779EF6531A}" dt="2022-08-20T12:47:02.354" v="169" actId="478"/>
          <ac:spMkLst>
            <pc:docMk/>
            <pc:sldMk cId="661325725" sldId="370"/>
            <ac:spMk id="3" creationId="{D7D72439-284A-008E-61E4-489A6FFD0D14}"/>
          </ac:spMkLst>
        </pc:spChg>
        <pc:spChg chg="add del mod">
          <ac:chgData name="Jim Fleming" userId="161791bae1afb603" providerId="LiveId" clId="{6ED8DE6C-B466-954C-8024-8A779EF6531A}" dt="2022-08-20T12:41:26.563" v="33" actId="478"/>
          <ac:spMkLst>
            <pc:docMk/>
            <pc:sldMk cId="661325725" sldId="370"/>
            <ac:spMk id="6" creationId="{3D484327-B2EF-F2E7-F933-B40C70116CDB}"/>
          </ac:spMkLst>
        </pc:spChg>
        <pc:spChg chg="add del mod">
          <ac:chgData name="Jim Fleming" userId="161791bae1afb603" providerId="LiveId" clId="{6ED8DE6C-B466-954C-8024-8A779EF6531A}" dt="2022-08-20T12:47:08.788" v="171" actId="478"/>
          <ac:spMkLst>
            <pc:docMk/>
            <pc:sldMk cId="661325725" sldId="370"/>
            <ac:spMk id="7" creationId="{1A8BE708-A7CC-B54B-6668-0F06041CF163}"/>
          </ac:spMkLst>
        </pc:spChg>
        <pc:spChg chg="add del mod">
          <ac:chgData name="Jim Fleming" userId="161791bae1afb603" providerId="LiveId" clId="{6ED8DE6C-B466-954C-8024-8A779EF6531A}" dt="2022-08-20T12:47:06.795" v="170" actId="478"/>
          <ac:spMkLst>
            <pc:docMk/>
            <pc:sldMk cId="661325725" sldId="370"/>
            <ac:spMk id="9" creationId="{CE3B1065-4A41-10AF-AF15-0EA830DD2953}"/>
          </ac:spMkLst>
        </pc:spChg>
        <pc:picChg chg="del">
          <ac:chgData name="Jim Fleming" userId="161791bae1afb603" providerId="LiveId" clId="{6ED8DE6C-B466-954C-8024-8A779EF6531A}" dt="2022-08-20T12:43:06.603" v="92" actId="478"/>
          <ac:picMkLst>
            <pc:docMk/>
            <pc:sldMk cId="661325725" sldId="370"/>
            <ac:picMk id="5" creationId="{3A76972D-22C4-F901-AF69-A66D2D1DD233}"/>
          </ac:picMkLst>
        </pc:picChg>
        <pc:picChg chg="add mod">
          <ac:chgData name="Jim Fleming" userId="161791bae1afb603" providerId="LiveId" clId="{6ED8DE6C-B466-954C-8024-8A779EF6531A}" dt="2022-08-20T12:43:40.716" v="98" actId="732"/>
          <ac:picMkLst>
            <pc:docMk/>
            <pc:sldMk cId="661325725" sldId="370"/>
            <ac:picMk id="2050" creationId="{173DD1F5-E662-3FB6-FCC8-F902464600F8}"/>
          </ac:picMkLst>
        </pc:picChg>
      </pc:sldChg>
      <pc:sldChg chg="modSp add modAnim">
        <pc:chgData name="Jim Fleming" userId="161791bae1afb603" providerId="LiveId" clId="{6ED8DE6C-B466-954C-8024-8A779EF6531A}" dt="2022-08-20T12:49:44.628" v="186" actId="313"/>
        <pc:sldMkLst>
          <pc:docMk/>
          <pc:sldMk cId="2101408639" sldId="371"/>
        </pc:sldMkLst>
        <pc:spChg chg="mod">
          <ac:chgData name="Jim Fleming" userId="161791bae1afb603" providerId="LiveId" clId="{6ED8DE6C-B466-954C-8024-8A779EF6531A}" dt="2022-08-20T12:49:44.628" v="186" actId="313"/>
          <ac:spMkLst>
            <pc:docMk/>
            <pc:sldMk cId="2101408639" sldId="371"/>
            <ac:spMk id="3" creationId="{D7D72439-284A-008E-61E4-489A6FFD0D14}"/>
          </ac:spMkLst>
        </pc:spChg>
      </pc:sldChg>
      <pc:sldChg chg="add del">
        <pc:chgData name="Jim Fleming" userId="161791bae1afb603" providerId="LiveId" clId="{6ED8DE6C-B466-954C-8024-8A779EF6531A}" dt="2022-08-20T12:45:01.997" v="106" actId="2696"/>
        <pc:sldMkLst>
          <pc:docMk/>
          <pc:sldMk cId="3178932678" sldId="371"/>
        </pc:sldMkLst>
      </pc:sldChg>
      <pc:sldChg chg="addSp modSp add mod modAnim">
        <pc:chgData name="Jim Fleming" userId="161791bae1afb603" providerId="LiveId" clId="{6ED8DE6C-B466-954C-8024-8A779EF6531A}" dt="2022-08-20T12:57:29.889" v="395" actId="20577"/>
        <pc:sldMkLst>
          <pc:docMk/>
          <pc:sldMk cId="2354665407" sldId="372"/>
        </pc:sldMkLst>
        <pc:spChg chg="add mod">
          <ac:chgData name="Jim Fleming" userId="161791bae1afb603" providerId="LiveId" clId="{6ED8DE6C-B466-954C-8024-8A779EF6531A}" dt="2022-08-20T12:57:21.611" v="386" actId="20577"/>
          <ac:spMkLst>
            <pc:docMk/>
            <pc:sldMk cId="2354665407" sldId="372"/>
            <ac:spMk id="2" creationId="{165CA4EC-B3A0-3BBC-7FFC-A5B50C4CF2EA}"/>
          </ac:spMkLst>
        </pc:spChg>
        <pc:spChg chg="mod">
          <ac:chgData name="Jim Fleming" userId="161791bae1afb603" providerId="LiveId" clId="{6ED8DE6C-B466-954C-8024-8A779EF6531A}" dt="2022-08-20T12:57:29.889" v="395" actId="20577"/>
          <ac:spMkLst>
            <pc:docMk/>
            <pc:sldMk cId="2354665407" sldId="372"/>
            <ac:spMk id="3" creationId="{D7D72439-284A-008E-61E4-489A6FFD0D14}"/>
          </ac:spMkLst>
        </pc:spChg>
      </pc:sldChg>
      <pc:sldChg chg="addSp delSp modSp add del mod setBg modAnim">
        <pc:chgData name="Jim Fleming" userId="161791bae1afb603" providerId="LiveId" clId="{6ED8DE6C-B466-954C-8024-8A779EF6531A}" dt="2022-08-20T13:53:16.355" v="923" actId="2696"/>
        <pc:sldMkLst>
          <pc:docMk/>
          <pc:sldMk cId="2525100120" sldId="373"/>
        </pc:sldMkLst>
        <pc:spChg chg="mod ord">
          <ac:chgData name="Jim Fleming" userId="161791bae1afb603" providerId="LiveId" clId="{6ED8DE6C-B466-954C-8024-8A779EF6531A}" dt="2022-08-20T13:51:11.052" v="871" actId="14100"/>
          <ac:spMkLst>
            <pc:docMk/>
            <pc:sldMk cId="2525100120" sldId="373"/>
            <ac:spMk id="2" creationId="{56E8B136-55D1-C229-815B-0FAB21102D38}"/>
          </ac:spMkLst>
        </pc:spChg>
        <pc:spChg chg="del">
          <ac:chgData name="Jim Fleming" userId="161791bae1afb603" providerId="LiveId" clId="{6ED8DE6C-B466-954C-8024-8A779EF6531A}" dt="2022-08-20T13:41:59.129" v="446" actId="478"/>
          <ac:spMkLst>
            <pc:docMk/>
            <pc:sldMk cId="2525100120" sldId="373"/>
            <ac:spMk id="3" creationId="{D7D72439-284A-008E-61E4-489A6FFD0D14}"/>
          </ac:spMkLst>
        </pc:spChg>
        <pc:spChg chg="add del mod">
          <ac:chgData name="Jim Fleming" userId="161791bae1afb603" providerId="LiveId" clId="{6ED8DE6C-B466-954C-8024-8A779EF6531A}" dt="2022-08-20T13:42:00.317" v="447" actId="478"/>
          <ac:spMkLst>
            <pc:docMk/>
            <pc:sldMk cId="2525100120" sldId="373"/>
            <ac:spMk id="6" creationId="{DB2B593F-92F1-DFDB-F646-162BBFFDAA86}"/>
          </ac:spMkLst>
        </pc:spChg>
        <pc:spChg chg="add mod">
          <ac:chgData name="Jim Fleming" userId="161791bae1afb603" providerId="LiveId" clId="{6ED8DE6C-B466-954C-8024-8A779EF6531A}" dt="2022-08-20T13:52:19.030" v="913" actId="1076"/>
          <ac:spMkLst>
            <pc:docMk/>
            <pc:sldMk cId="2525100120" sldId="373"/>
            <ac:spMk id="9" creationId="{592E02FB-CF6E-69CF-D196-2068D8C54D30}"/>
          </ac:spMkLst>
        </pc:spChg>
        <pc:spChg chg="add del mod">
          <ac:chgData name="Jim Fleming" userId="161791bae1afb603" providerId="LiveId" clId="{6ED8DE6C-B466-954C-8024-8A779EF6531A}" dt="2022-08-20T13:52:10.746" v="911" actId="478"/>
          <ac:spMkLst>
            <pc:docMk/>
            <pc:sldMk cId="2525100120" sldId="373"/>
            <ac:spMk id="10" creationId="{F8008108-2DF7-83AA-A9CC-EC5802DB85DD}"/>
          </ac:spMkLst>
        </pc:spChg>
        <pc:spChg chg="add del">
          <ac:chgData name="Jim Fleming" userId="161791bae1afb603" providerId="LiveId" clId="{6ED8DE6C-B466-954C-8024-8A779EF6531A}" dt="2022-08-20T13:42:54.102" v="454" actId="26606"/>
          <ac:spMkLst>
            <pc:docMk/>
            <pc:sldMk cId="2525100120" sldId="373"/>
            <ac:spMk id="13" creationId="{33B1EE1F-6738-485F-A620-2602F7683DFB}"/>
          </ac:spMkLst>
        </pc:spChg>
        <pc:spChg chg="add mod">
          <ac:chgData name="Jim Fleming" userId="161791bae1afb603" providerId="LiveId" clId="{6ED8DE6C-B466-954C-8024-8A779EF6531A}" dt="2022-08-20T13:43:35.471" v="462" actId="207"/>
          <ac:spMkLst>
            <pc:docMk/>
            <pc:sldMk cId="2525100120" sldId="373"/>
            <ac:spMk id="17" creationId="{4845A0EE-C4C8-4AE1-B3C6-1261368AC036}"/>
          </ac:spMkLst>
        </pc:spChg>
        <pc:picChg chg="mod">
          <ac:chgData name="Jim Fleming" userId="161791bae1afb603" providerId="LiveId" clId="{6ED8DE6C-B466-954C-8024-8A779EF6531A}" dt="2022-08-20T13:42:54.109" v="455" actId="26606"/>
          <ac:picMkLst>
            <pc:docMk/>
            <pc:sldMk cId="2525100120" sldId="373"/>
            <ac:picMk id="5" creationId="{3A76972D-22C4-F901-AF69-A66D2D1DD233}"/>
          </ac:picMkLst>
        </pc:picChg>
        <pc:picChg chg="add mod">
          <ac:chgData name="Jim Fleming" userId="161791bae1afb603" providerId="LiveId" clId="{6ED8DE6C-B466-954C-8024-8A779EF6531A}" dt="2022-08-20T13:43:19.987" v="461" actId="1076"/>
          <ac:picMkLst>
            <pc:docMk/>
            <pc:sldMk cId="2525100120" sldId="373"/>
            <ac:picMk id="8" creationId="{B88EFE4E-9535-7CC2-9BE5-5A9F4D4CB3D7}"/>
          </ac:picMkLst>
        </pc:picChg>
        <pc:cxnChg chg="add del">
          <ac:chgData name="Jim Fleming" userId="161791bae1afb603" providerId="LiveId" clId="{6ED8DE6C-B466-954C-8024-8A779EF6531A}" dt="2022-08-20T13:42:54.102" v="454" actId="26606"/>
          <ac:cxnSpMkLst>
            <pc:docMk/>
            <pc:sldMk cId="2525100120" sldId="373"/>
            <ac:cxnSpMk id="15" creationId="{ADC544FB-7860-4381-935B-43879C94F627}"/>
          </ac:cxnSpMkLst>
        </pc:cxnChg>
      </pc:sldChg>
      <pc:sldChg chg="add ord">
        <pc:chgData name="Jim Fleming" userId="161791bae1afb603" providerId="LiveId" clId="{6ED8DE6C-B466-954C-8024-8A779EF6531A}" dt="2022-08-20T13:46:24.538" v="475" actId="20578"/>
        <pc:sldMkLst>
          <pc:docMk/>
          <pc:sldMk cId="211672669" sldId="374"/>
        </pc:sldMkLst>
      </pc:sldChg>
      <pc:sldChg chg="modSp add mod">
        <pc:chgData name="Jim Fleming" userId="161791bae1afb603" providerId="LiveId" clId="{6ED8DE6C-B466-954C-8024-8A779EF6531A}" dt="2022-08-20T13:50:14.207" v="857" actId="14100"/>
        <pc:sldMkLst>
          <pc:docMk/>
          <pc:sldMk cId="83548042" sldId="375"/>
        </pc:sldMkLst>
        <pc:spChg chg="mod">
          <ac:chgData name="Jim Fleming" userId="161791bae1afb603" providerId="LiveId" clId="{6ED8DE6C-B466-954C-8024-8A779EF6531A}" dt="2022-08-20T13:50:14.207" v="857" actId="14100"/>
          <ac:spMkLst>
            <pc:docMk/>
            <pc:sldMk cId="83548042" sldId="375"/>
            <ac:spMk id="7" creationId="{47373CE5-F17B-81FD-87B5-1339FAEAC35D}"/>
          </ac:spMkLst>
        </pc:spChg>
      </pc:sldChg>
      <pc:sldChg chg="add del">
        <pc:chgData name="Jim Fleming" userId="161791bae1afb603" providerId="LiveId" clId="{6ED8DE6C-B466-954C-8024-8A779EF6531A}" dt="2022-08-20T13:49:37.501" v="853" actId="2696"/>
        <pc:sldMkLst>
          <pc:docMk/>
          <pc:sldMk cId="863896969" sldId="375"/>
        </pc:sldMkLst>
      </pc:sldChg>
      <pc:sldChg chg="add del">
        <pc:chgData name="Jim Fleming" userId="161791bae1afb603" providerId="LiveId" clId="{6ED8DE6C-B466-954C-8024-8A779EF6531A}" dt="2022-08-20T13:49:14.903" v="848" actId="2696"/>
        <pc:sldMkLst>
          <pc:docMk/>
          <pc:sldMk cId="2218290365" sldId="375"/>
        </pc:sldMkLst>
      </pc:sldChg>
      <pc:sldChg chg="addSp delSp modSp add mod modAnim">
        <pc:chgData name="Jim Fleming" userId="161791bae1afb603" providerId="LiveId" clId="{6ED8DE6C-B466-954C-8024-8A779EF6531A}" dt="2022-08-20T13:53:11.181" v="922" actId="167"/>
        <pc:sldMkLst>
          <pc:docMk/>
          <pc:sldMk cId="3421700753" sldId="376"/>
        </pc:sldMkLst>
        <pc:spChg chg="mod">
          <ac:chgData name="Jim Fleming" userId="161791bae1afb603" providerId="LiveId" clId="{6ED8DE6C-B466-954C-8024-8A779EF6531A}" dt="2022-08-20T13:51:57.283" v="909" actId="242"/>
          <ac:spMkLst>
            <pc:docMk/>
            <pc:sldMk cId="3421700753" sldId="376"/>
            <ac:spMk id="2" creationId="{56E8B136-55D1-C229-815B-0FAB21102D38}"/>
          </ac:spMkLst>
        </pc:spChg>
        <pc:spChg chg="del">
          <ac:chgData name="Jim Fleming" userId="161791bae1afb603" providerId="LiveId" clId="{6ED8DE6C-B466-954C-8024-8A779EF6531A}" dt="2022-08-20T13:51:45.104" v="906" actId="478"/>
          <ac:spMkLst>
            <pc:docMk/>
            <pc:sldMk cId="3421700753" sldId="376"/>
            <ac:spMk id="3" creationId="{D7D72439-284A-008E-61E4-489A6FFD0D14}"/>
          </ac:spMkLst>
        </pc:spChg>
        <pc:spChg chg="add del mod">
          <ac:chgData name="Jim Fleming" userId="161791bae1afb603" providerId="LiveId" clId="{6ED8DE6C-B466-954C-8024-8A779EF6531A}" dt="2022-08-20T13:51:47.467" v="907" actId="478"/>
          <ac:spMkLst>
            <pc:docMk/>
            <pc:sldMk cId="3421700753" sldId="376"/>
            <ac:spMk id="6" creationId="{567301F5-8744-652C-F4EB-027B2403E10C}"/>
          </ac:spMkLst>
        </pc:spChg>
        <pc:spChg chg="add mod">
          <ac:chgData name="Jim Fleming" userId="161791bae1afb603" providerId="LiveId" clId="{6ED8DE6C-B466-954C-8024-8A779EF6531A}" dt="2022-08-20T13:52:21.760" v="914"/>
          <ac:spMkLst>
            <pc:docMk/>
            <pc:sldMk cId="3421700753" sldId="376"/>
            <ac:spMk id="8" creationId="{EDBA8CCF-3C5F-5A32-4B6E-F357FD8D079D}"/>
          </ac:spMkLst>
        </pc:spChg>
        <pc:spChg chg="add mod">
          <ac:chgData name="Jim Fleming" userId="161791bae1afb603" providerId="LiveId" clId="{6ED8DE6C-B466-954C-8024-8A779EF6531A}" dt="2022-08-20T13:53:11.181" v="922" actId="167"/>
          <ac:spMkLst>
            <pc:docMk/>
            <pc:sldMk cId="3421700753" sldId="376"/>
            <ac:spMk id="9" creationId="{90A9EFE8-7CE5-8C53-8CCA-B251B93D4DA6}"/>
          </ac:spMkLst>
        </pc:spChg>
        <pc:picChg chg="add mod">
          <ac:chgData name="Jim Fleming" userId="161791bae1afb603" providerId="LiveId" clId="{6ED8DE6C-B466-954C-8024-8A779EF6531A}" dt="2022-08-20T13:52:16.040" v="912"/>
          <ac:picMkLst>
            <pc:docMk/>
            <pc:sldMk cId="3421700753" sldId="376"/>
            <ac:picMk id="7" creationId="{2C1B449D-16E9-4159-A7D2-4C2497FA781D}"/>
          </ac:picMkLst>
        </pc:picChg>
      </pc:sldChg>
    </pc:docChg>
  </pc:docChgLst>
  <pc:docChgLst>
    <pc:chgData name="Jim Fleming" userId="161791bae1afb603" providerId="LiveId" clId="{475A9F7B-860C-784F-BD51-5D81F8577236}"/>
    <pc:docChg chg="custSel addSld delSld modSld sldOrd">
      <pc:chgData name="Jim Fleming" userId="161791bae1afb603" providerId="LiveId" clId="{475A9F7B-860C-784F-BD51-5D81F8577236}" dt="2022-11-06T02:14:09.836" v="109" actId="20578"/>
      <pc:docMkLst>
        <pc:docMk/>
      </pc:docMkLst>
      <pc:sldChg chg="modSp mod">
        <pc:chgData name="Jim Fleming" userId="161791bae1afb603" providerId="LiveId" clId="{475A9F7B-860C-784F-BD51-5D81F8577236}" dt="2022-11-06T02:04:29.245" v="29" actId="207"/>
        <pc:sldMkLst>
          <pc:docMk/>
          <pc:sldMk cId="3964023673" sldId="336"/>
        </pc:sldMkLst>
        <pc:spChg chg="mod">
          <ac:chgData name="Jim Fleming" userId="161791bae1afb603" providerId="LiveId" clId="{475A9F7B-860C-784F-BD51-5D81F8577236}" dt="2022-11-06T02:03:56.002" v="18" actId="20577"/>
          <ac:spMkLst>
            <pc:docMk/>
            <pc:sldMk cId="3964023673" sldId="336"/>
            <ac:spMk id="2" creationId="{56E8B136-55D1-C229-815B-0FAB21102D38}"/>
          </ac:spMkLst>
        </pc:spChg>
        <pc:spChg chg="mod">
          <ac:chgData name="Jim Fleming" userId="161791bae1afb603" providerId="LiveId" clId="{475A9F7B-860C-784F-BD51-5D81F8577236}" dt="2022-11-06T02:04:29.245" v="29" actId="207"/>
          <ac:spMkLst>
            <pc:docMk/>
            <pc:sldMk cId="3964023673" sldId="336"/>
            <ac:spMk id="3" creationId="{D7D72439-284A-008E-61E4-489A6FFD0D14}"/>
          </ac:spMkLst>
        </pc:spChg>
      </pc:sldChg>
      <pc:sldChg chg="modSp">
        <pc:chgData name="Jim Fleming" userId="161791bae1afb603" providerId="LiveId" clId="{475A9F7B-860C-784F-BD51-5D81F8577236}" dt="2022-10-28T20:25:53.160" v="3"/>
        <pc:sldMkLst>
          <pc:docMk/>
          <pc:sldMk cId="1791236111" sldId="386"/>
        </pc:sldMkLst>
        <pc:picChg chg="mod">
          <ac:chgData name="Jim Fleming" userId="161791bae1afb603" providerId="LiveId" clId="{475A9F7B-860C-784F-BD51-5D81F8577236}" dt="2022-10-28T20:25:53.160" v="3"/>
          <ac:picMkLst>
            <pc:docMk/>
            <pc:sldMk cId="1791236111" sldId="386"/>
            <ac:picMk id="6148" creationId="{CED99999-D45D-7932-479E-91D982F1EB87}"/>
          </ac:picMkLst>
        </pc:picChg>
      </pc:sldChg>
      <pc:sldChg chg="modSp mod ord modShow">
        <pc:chgData name="Jim Fleming" userId="161791bae1afb603" providerId="LiveId" clId="{475A9F7B-860C-784F-BD51-5D81F8577236}" dt="2022-11-06T02:06:04.927" v="40"/>
        <pc:sldMkLst>
          <pc:docMk/>
          <pc:sldMk cId="2037322733" sldId="387"/>
        </pc:sldMkLst>
        <pc:spChg chg="mod">
          <ac:chgData name="Jim Fleming" userId="161791bae1afb603" providerId="LiveId" clId="{475A9F7B-860C-784F-BD51-5D81F8577236}" dt="2022-11-06T02:06:04.927" v="40"/>
          <ac:spMkLst>
            <pc:docMk/>
            <pc:sldMk cId="2037322733" sldId="387"/>
            <ac:spMk id="14" creationId="{5F776F3F-31E1-B7AA-5D11-1AB1A9490BFE}"/>
          </ac:spMkLst>
        </pc:spChg>
      </pc:sldChg>
      <pc:sldChg chg="modSp">
        <pc:chgData name="Jim Fleming" userId="161791bae1afb603" providerId="LiveId" clId="{475A9F7B-860C-784F-BD51-5D81F8577236}" dt="2022-10-28T20:25:21.198" v="1" actId="1366"/>
        <pc:sldMkLst>
          <pc:docMk/>
          <pc:sldMk cId="3012538984" sldId="390"/>
        </pc:sldMkLst>
        <pc:picChg chg="mod">
          <ac:chgData name="Jim Fleming" userId="161791bae1afb603" providerId="LiveId" clId="{475A9F7B-860C-784F-BD51-5D81F8577236}" dt="2022-10-28T20:25:21.198" v="1" actId="1366"/>
          <ac:picMkLst>
            <pc:docMk/>
            <pc:sldMk cId="3012538984" sldId="390"/>
            <ac:picMk id="1026" creationId="{39004B74-8A6C-1263-0BE7-4F14F626B1D8}"/>
          </ac:picMkLst>
        </pc:picChg>
      </pc:sldChg>
      <pc:sldChg chg="del">
        <pc:chgData name="Jim Fleming" userId="161791bae1afb603" providerId="LiveId" clId="{475A9F7B-860C-784F-BD51-5D81F8577236}" dt="2022-11-06T02:05:21.045" v="37" actId="2696"/>
        <pc:sldMkLst>
          <pc:docMk/>
          <pc:sldMk cId="3762400814" sldId="398"/>
        </pc:sldMkLst>
      </pc:sldChg>
      <pc:sldChg chg="del">
        <pc:chgData name="Jim Fleming" userId="161791bae1afb603" providerId="LiveId" clId="{475A9F7B-860C-784F-BD51-5D81F8577236}" dt="2022-11-06T02:12:01.485" v="85" actId="2696"/>
        <pc:sldMkLst>
          <pc:docMk/>
          <pc:sldMk cId="3157797029" sldId="399"/>
        </pc:sldMkLst>
      </pc:sldChg>
      <pc:sldChg chg="del">
        <pc:chgData name="Jim Fleming" userId="161791bae1afb603" providerId="LiveId" clId="{475A9F7B-860C-784F-BD51-5D81F8577236}" dt="2022-11-06T02:09:41.225" v="66" actId="2696"/>
        <pc:sldMkLst>
          <pc:docMk/>
          <pc:sldMk cId="2503459417" sldId="400"/>
        </pc:sldMkLst>
      </pc:sldChg>
      <pc:sldChg chg="del">
        <pc:chgData name="Jim Fleming" userId="161791bae1afb603" providerId="LiveId" clId="{475A9F7B-860C-784F-BD51-5D81F8577236}" dt="2022-11-06T02:09:41.638" v="67" actId="2696"/>
        <pc:sldMkLst>
          <pc:docMk/>
          <pc:sldMk cId="2235084628" sldId="401"/>
        </pc:sldMkLst>
      </pc:sldChg>
      <pc:sldChg chg="del">
        <pc:chgData name="Jim Fleming" userId="161791bae1afb603" providerId="LiveId" clId="{475A9F7B-860C-784F-BD51-5D81F8577236}" dt="2022-11-06T02:05:22.632" v="38" actId="2696"/>
        <pc:sldMkLst>
          <pc:docMk/>
          <pc:sldMk cId="3955401511" sldId="402"/>
        </pc:sldMkLst>
      </pc:sldChg>
      <pc:sldChg chg="del">
        <pc:chgData name="Jim Fleming" userId="161791bae1afb603" providerId="LiveId" clId="{475A9F7B-860C-784F-BD51-5D81F8577236}" dt="2022-11-06T02:05:25.447" v="39" actId="2696"/>
        <pc:sldMkLst>
          <pc:docMk/>
          <pc:sldMk cId="769082740" sldId="403"/>
        </pc:sldMkLst>
      </pc:sldChg>
      <pc:sldChg chg="modSp mod">
        <pc:chgData name="Jim Fleming" userId="161791bae1afb603" providerId="LiveId" clId="{475A9F7B-860C-784F-BD51-5D81F8577236}" dt="2022-11-06T02:03:50.814" v="13" actId="20577"/>
        <pc:sldMkLst>
          <pc:docMk/>
          <pc:sldMk cId="3301827054" sldId="420"/>
        </pc:sldMkLst>
        <pc:spChg chg="mod">
          <ac:chgData name="Jim Fleming" userId="161791bae1afb603" providerId="LiveId" clId="{475A9F7B-860C-784F-BD51-5D81F8577236}" dt="2022-11-06T02:03:45.961" v="8" actId="20577"/>
          <ac:spMkLst>
            <pc:docMk/>
            <pc:sldMk cId="3301827054" sldId="420"/>
            <ac:spMk id="2" creationId="{56E8B136-55D1-C229-815B-0FAB21102D38}"/>
          </ac:spMkLst>
        </pc:spChg>
        <pc:spChg chg="mod">
          <ac:chgData name="Jim Fleming" userId="161791bae1afb603" providerId="LiveId" clId="{475A9F7B-860C-784F-BD51-5D81F8577236}" dt="2022-11-06T02:03:50.814" v="13" actId="20577"/>
          <ac:spMkLst>
            <pc:docMk/>
            <pc:sldMk cId="3301827054" sldId="420"/>
            <ac:spMk id="3" creationId="{D7D72439-284A-008E-61E4-489A6FFD0D14}"/>
          </ac:spMkLst>
        </pc:spChg>
      </pc:sldChg>
      <pc:sldChg chg="del">
        <pc:chgData name="Jim Fleming" userId="161791bae1afb603" providerId="LiveId" clId="{475A9F7B-860C-784F-BD51-5D81F8577236}" dt="2022-11-06T02:04:45.761" v="30" actId="2696"/>
        <pc:sldMkLst>
          <pc:docMk/>
          <pc:sldMk cId="1265258430" sldId="421"/>
        </pc:sldMkLst>
      </pc:sldChg>
      <pc:sldChg chg="del">
        <pc:chgData name="Jim Fleming" userId="161791bae1afb603" providerId="LiveId" clId="{475A9F7B-860C-784F-BD51-5D81F8577236}" dt="2022-11-06T02:04:48.510" v="32" actId="2696"/>
        <pc:sldMkLst>
          <pc:docMk/>
          <pc:sldMk cId="2133918374" sldId="422"/>
        </pc:sldMkLst>
      </pc:sldChg>
      <pc:sldChg chg="del">
        <pc:chgData name="Jim Fleming" userId="161791bae1afb603" providerId="LiveId" clId="{475A9F7B-860C-784F-BD51-5D81F8577236}" dt="2022-11-06T02:04:46.739" v="31" actId="2696"/>
        <pc:sldMkLst>
          <pc:docMk/>
          <pc:sldMk cId="3545191736" sldId="423"/>
        </pc:sldMkLst>
      </pc:sldChg>
      <pc:sldChg chg="del">
        <pc:chgData name="Jim Fleming" userId="161791bae1afb603" providerId="LiveId" clId="{475A9F7B-860C-784F-BD51-5D81F8577236}" dt="2022-11-06T02:04:50.261" v="33" actId="2696"/>
        <pc:sldMkLst>
          <pc:docMk/>
          <pc:sldMk cId="2024900997" sldId="425"/>
        </pc:sldMkLst>
      </pc:sldChg>
      <pc:sldChg chg="add">
        <pc:chgData name="Jim Fleming" userId="161791bae1afb603" providerId="LiveId" clId="{475A9F7B-860C-784F-BD51-5D81F8577236}" dt="2022-11-06T02:05:13.838" v="34" actId="2890"/>
        <pc:sldMkLst>
          <pc:docMk/>
          <pc:sldMk cId="3950649595" sldId="427"/>
        </pc:sldMkLst>
      </pc:sldChg>
      <pc:sldChg chg="modSp add mod">
        <pc:chgData name="Jim Fleming" userId="161791bae1afb603" providerId="LiveId" clId="{475A9F7B-860C-784F-BD51-5D81F8577236}" dt="2022-11-06T02:08:03.513" v="55" actId="114"/>
        <pc:sldMkLst>
          <pc:docMk/>
          <pc:sldMk cId="1598109243" sldId="428"/>
        </pc:sldMkLst>
        <pc:spChg chg="mod">
          <ac:chgData name="Jim Fleming" userId="161791bae1afb603" providerId="LiveId" clId="{475A9F7B-860C-784F-BD51-5D81F8577236}" dt="2022-11-06T02:08:03.513" v="55" actId="114"/>
          <ac:spMkLst>
            <pc:docMk/>
            <pc:sldMk cId="1598109243" sldId="428"/>
            <ac:spMk id="14" creationId="{5F776F3F-31E1-B7AA-5D11-1AB1A9490BFE}"/>
          </ac:spMkLst>
        </pc:spChg>
      </pc:sldChg>
      <pc:sldChg chg="delSp modSp add mod">
        <pc:chgData name="Jim Fleming" userId="161791bae1afb603" providerId="LiveId" clId="{475A9F7B-860C-784F-BD51-5D81F8577236}" dt="2022-11-06T02:07:25.214" v="50"/>
        <pc:sldMkLst>
          <pc:docMk/>
          <pc:sldMk cId="1001012602" sldId="429"/>
        </pc:sldMkLst>
        <pc:spChg chg="mod">
          <ac:chgData name="Jim Fleming" userId="161791bae1afb603" providerId="LiveId" clId="{475A9F7B-860C-784F-BD51-5D81F8577236}" dt="2022-11-06T02:07:25.214" v="50"/>
          <ac:spMkLst>
            <pc:docMk/>
            <pc:sldMk cId="1001012602" sldId="429"/>
            <ac:spMk id="14" creationId="{5F776F3F-31E1-B7AA-5D11-1AB1A9490BFE}"/>
          </ac:spMkLst>
        </pc:spChg>
        <pc:picChg chg="mod">
          <ac:chgData name="Jim Fleming" userId="161791bae1afb603" providerId="LiveId" clId="{475A9F7B-860C-784F-BD51-5D81F8577236}" dt="2022-11-06T02:07:15.119" v="49" actId="1076"/>
          <ac:picMkLst>
            <pc:docMk/>
            <pc:sldMk cId="1001012602" sldId="429"/>
            <ac:picMk id="3" creationId="{B1C2E999-60E1-5EAB-3CCB-5A27B93E835F}"/>
          </ac:picMkLst>
        </pc:picChg>
        <pc:picChg chg="del">
          <ac:chgData name="Jim Fleming" userId="161791bae1afb603" providerId="LiveId" clId="{475A9F7B-860C-784F-BD51-5D81F8577236}" dt="2022-11-06T02:06:43.194" v="43" actId="478"/>
          <ac:picMkLst>
            <pc:docMk/>
            <pc:sldMk cId="1001012602" sldId="429"/>
            <ac:picMk id="3074" creationId="{23157DEE-7E82-4F5D-77A0-ED7B7CA8A98A}"/>
          </ac:picMkLst>
        </pc:picChg>
      </pc:sldChg>
      <pc:sldChg chg="add mod ord modShow">
        <pc:chgData name="Jim Fleming" userId="161791bae1afb603" providerId="LiveId" clId="{475A9F7B-860C-784F-BD51-5D81F8577236}" dt="2022-11-06T02:07:32.829" v="53" actId="729"/>
        <pc:sldMkLst>
          <pc:docMk/>
          <pc:sldMk cId="2433692612" sldId="430"/>
        </pc:sldMkLst>
      </pc:sldChg>
      <pc:sldChg chg="addSp modSp add mod ord modShow">
        <pc:chgData name="Jim Fleming" userId="161791bae1afb603" providerId="LiveId" clId="{475A9F7B-860C-784F-BD51-5D81F8577236}" dt="2022-11-06T02:09:08.511" v="64" actId="208"/>
        <pc:sldMkLst>
          <pc:docMk/>
          <pc:sldMk cId="2681928121" sldId="431"/>
        </pc:sldMkLst>
        <pc:spChg chg="add mod">
          <ac:chgData name="Jim Fleming" userId="161791bae1afb603" providerId="LiveId" clId="{475A9F7B-860C-784F-BD51-5D81F8577236}" dt="2022-11-06T02:09:08.511" v="64" actId="208"/>
          <ac:spMkLst>
            <pc:docMk/>
            <pc:sldMk cId="2681928121" sldId="431"/>
            <ac:spMk id="3" creationId="{D7C8285B-1ED7-BE21-7AD4-7F41313781A5}"/>
          </ac:spMkLst>
        </pc:spChg>
      </pc:sldChg>
      <pc:sldChg chg="modSp add mod">
        <pc:chgData name="Jim Fleming" userId="161791bae1afb603" providerId="LiveId" clId="{475A9F7B-860C-784F-BD51-5D81F8577236}" dt="2022-11-06T02:09:55.157" v="68"/>
        <pc:sldMkLst>
          <pc:docMk/>
          <pc:sldMk cId="2406276588" sldId="432"/>
        </pc:sldMkLst>
        <pc:spChg chg="mod">
          <ac:chgData name="Jim Fleming" userId="161791bae1afb603" providerId="LiveId" clId="{475A9F7B-860C-784F-BD51-5D81F8577236}" dt="2022-11-06T02:09:55.157" v="68"/>
          <ac:spMkLst>
            <pc:docMk/>
            <pc:sldMk cId="2406276588" sldId="432"/>
            <ac:spMk id="14" creationId="{5F776F3F-31E1-B7AA-5D11-1AB1A9490BFE}"/>
          </ac:spMkLst>
        </pc:spChg>
      </pc:sldChg>
      <pc:sldChg chg="addSp delSp modSp add mod">
        <pc:chgData name="Jim Fleming" userId="161791bae1afb603" providerId="LiveId" clId="{475A9F7B-860C-784F-BD51-5D81F8577236}" dt="2022-11-06T02:11:32.540" v="83" actId="478"/>
        <pc:sldMkLst>
          <pc:docMk/>
          <pc:sldMk cId="752296095" sldId="433"/>
        </pc:sldMkLst>
        <pc:spChg chg="add del">
          <ac:chgData name="Jim Fleming" userId="161791bae1afb603" providerId="LiveId" clId="{475A9F7B-860C-784F-BD51-5D81F8577236}" dt="2022-11-06T02:10:39.263" v="71" actId="478"/>
          <ac:spMkLst>
            <pc:docMk/>
            <pc:sldMk cId="752296095" sldId="433"/>
            <ac:spMk id="4" creationId="{4F448797-FB0A-73EC-CC6B-18727E375592}"/>
          </ac:spMkLst>
        </pc:spChg>
        <pc:spChg chg="add del mod">
          <ac:chgData name="Jim Fleming" userId="161791bae1afb603" providerId="LiveId" clId="{475A9F7B-860C-784F-BD51-5D81F8577236}" dt="2022-11-06T02:11:32.540" v="83" actId="478"/>
          <ac:spMkLst>
            <pc:docMk/>
            <pc:sldMk cId="752296095" sldId="433"/>
            <ac:spMk id="8" creationId="{E5B33445-D7BD-44FA-FE08-D9D8399067D9}"/>
          </ac:spMkLst>
        </pc:spChg>
        <pc:spChg chg="del">
          <ac:chgData name="Jim Fleming" userId="161791bae1afb603" providerId="LiveId" clId="{475A9F7B-860C-784F-BD51-5D81F8577236}" dt="2022-11-06T02:11:30.819" v="82" actId="478"/>
          <ac:spMkLst>
            <pc:docMk/>
            <pc:sldMk cId="752296095" sldId="433"/>
            <ac:spMk id="14" creationId="{5F776F3F-31E1-B7AA-5D11-1AB1A9490BFE}"/>
          </ac:spMkLst>
        </pc:spChg>
        <pc:picChg chg="add mod modCrop">
          <ac:chgData name="Jim Fleming" userId="161791bae1afb603" providerId="LiveId" clId="{475A9F7B-860C-784F-BD51-5D81F8577236}" dt="2022-11-06T02:11:26.922" v="81" actId="1076"/>
          <ac:picMkLst>
            <pc:docMk/>
            <pc:sldMk cId="752296095" sldId="433"/>
            <ac:picMk id="6" creationId="{C0DAEC83-744A-CC61-4171-7F5A567B46E1}"/>
          </ac:picMkLst>
        </pc:picChg>
        <pc:picChg chg="del">
          <ac:chgData name="Jim Fleming" userId="161791bae1afb603" providerId="LiveId" clId="{475A9F7B-860C-784F-BD51-5D81F8577236}" dt="2022-11-06T02:11:23.299" v="80" actId="478"/>
          <ac:picMkLst>
            <pc:docMk/>
            <pc:sldMk cId="752296095" sldId="433"/>
            <ac:picMk id="1028" creationId="{36C95E10-E535-F743-9782-82679BEA13FD}"/>
          </ac:picMkLst>
        </pc:picChg>
      </pc:sldChg>
      <pc:sldChg chg="modSp add mod ord">
        <pc:chgData name="Jim Fleming" userId="161791bae1afb603" providerId="LiveId" clId="{475A9F7B-860C-784F-BD51-5D81F8577236}" dt="2022-11-06T02:12:13.100" v="87"/>
        <pc:sldMkLst>
          <pc:docMk/>
          <pc:sldMk cId="1518960600" sldId="434"/>
        </pc:sldMkLst>
        <pc:spChg chg="mod">
          <ac:chgData name="Jim Fleming" userId="161791bae1afb603" providerId="LiveId" clId="{475A9F7B-860C-784F-BD51-5D81F8577236}" dt="2022-11-06T02:12:13.100" v="87"/>
          <ac:spMkLst>
            <pc:docMk/>
            <pc:sldMk cId="1518960600" sldId="434"/>
            <ac:spMk id="14" creationId="{5F776F3F-31E1-B7AA-5D11-1AB1A9490BFE}"/>
          </ac:spMkLst>
        </pc:spChg>
      </pc:sldChg>
      <pc:sldChg chg="addSp delSp modSp add mod ord">
        <pc:chgData name="Jim Fleming" userId="161791bae1afb603" providerId="LiveId" clId="{475A9F7B-860C-784F-BD51-5D81F8577236}" dt="2022-11-06T02:13:05.974" v="96" actId="1076"/>
        <pc:sldMkLst>
          <pc:docMk/>
          <pc:sldMk cId="2012051581" sldId="435"/>
        </pc:sldMkLst>
        <pc:picChg chg="add mod">
          <ac:chgData name="Jim Fleming" userId="161791bae1afb603" providerId="LiveId" clId="{475A9F7B-860C-784F-BD51-5D81F8577236}" dt="2022-11-06T02:13:05.974" v="96" actId="1076"/>
          <ac:picMkLst>
            <pc:docMk/>
            <pc:sldMk cId="2012051581" sldId="435"/>
            <ac:picMk id="4" creationId="{C5862C51-16BB-84EC-E20E-4E1F1BFBFA76}"/>
          </ac:picMkLst>
        </pc:picChg>
        <pc:picChg chg="del">
          <ac:chgData name="Jim Fleming" userId="161791bae1afb603" providerId="LiveId" clId="{475A9F7B-860C-784F-BD51-5D81F8577236}" dt="2022-11-06T02:12:46.382" v="90" actId="478"/>
          <ac:picMkLst>
            <pc:docMk/>
            <pc:sldMk cId="2012051581" sldId="435"/>
            <ac:picMk id="6" creationId="{C0DAEC83-744A-CC61-4171-7F5A567B46E1}"/>
          </ac:picMkLst>
        </pc:picChg>
      </pc:sldChg>
      <pc:sldChg chg="add ord">
        <pc:chgData name="Jim Fleming" userId="161791bae1afb603" providerId="LiveId" clId="{475A9F7B-860C-784F-BD51-5D81F8577236}" dt="2022-11-06T02:13:48.615" v="100" actId="20578"/>
        <pc:sldMkLst>
          <pc:docMk/>
          <pc:sldMk cId="3356024930" sldId="436"/>
        </pc:sldMkLst>
      </pc:sldChg>
      <pc:sldChg chg="add ord">
        <pc:chgData name="Jim Fleming" userId="161791bae1afb603" providerId="LiveId" clId="{475A9F7B-860C-784F-BD51-5D81F8577236}" dt="2022-11-06T02:13:50.798" v="101" actId="20578"/>
        <pc:sldMkLst>
          <pc:docMk/>
          <pc:sldMk cId="3360053703" sldId="437"/>
        </pc:sldMkLst>
      </pc:sldChg>
      <pc:sldChg chg="add ord replId">
        <pc:chgData name="Jim Fleming" userId="161791bae1afb603" providerId="LiveId" clId="{475A9F7B-860C-784F-BD51-5D81F8577236}" dt="2022-11-06T02:13:52.256" v="102" actId="20578"/>
        <pc:sldMkLst>
          <pc:docMk/>
          <pc:sldMk cId="427458676" sldId="438"/>
        </pc:sldMkLst>
      </pc:sldChg>
      <pc:sldChg chg="add ord">
        <pc:chgData name="Jim Fleming" userId="161791bae1afb603" providerId="LiveId" clId="{475A9F7B-860C-784F-BD51-5D81F8577236}" dt="2022-11-06T02:13:58.912" v="105" actId="20578"/>
        <pc:sldMkLst>
          <pc:docMk/>
          <pc:sldMk cId="1357337059" sldId="439"/>
        </pc:sldMkLst>
      </pc:sldChg>
      <pc:sldChg chg="add ord replId">
        <pc:chgData name="Jim Fleming" userId="161791bae1afb603" providerId="LiveId" clId="{475A9F7B-860C-784F-BD51-5D81F8577236}" dt="2022-11-06T02:13:53.788" v="103" actId="20578"/>
        <pc:sldMkLst>
          <pc:docMk/>
          <pc:sldMk cId="694309717" sldId="440"/>
        </pc:sldMkLst>
      </pc:sldChg>
      <pc:sldChg chg="add ord replId">
        <pc:chgData name="Jim Fleming" userId="161791bae1afb603" providerId="LiveId" clId="{475A9F7B-860C-784F-BD51-5D81F8577236}" dt="2022-11-06T02:14:05.932" v="107" actId="20578"/>
        <pc:sldMkLst>
          <pc:docMk/>
          <pc:sldMk cId="1399836031" sldId="441"/>
        </pc:sldMkLst>
      </pc:sldChg>
      <pc:sldChg chg="add ord replId">
        <pc:chgData name="Jim Fleming" userId="161791bae1afb603" providerId="LiveId" clId="{475A9F7B-860C-784F-BD51-5D81F8577236}" dt="2022-11-06T02:13:56.346" v="104" actId="20578"/>
        <pc:sldMkLst>
          <pc:docMk/>
          <pc:sldMk cId="3702788046" sldId="442"/>
        </pc:sldMkLst>
      </pc:sldChg>
      <pc:sldChg chg="add ord">
        <pc:chgData name="Jim Fleming" userId="161791bae1afb603" providerId="LiveId" clId="{475A9F7B-860C-784F-BD51-5D81F8577236}" dt="2022-11-06T02:14:07.918" v="108" actId="20578"/>
        <pc:sldMkLst>
          <pc:docMk/>
          <pc:sldMk cId="1311214893" sldId="443"/>
        </pc:sldMkLst>
      </pc:sldChg>
      <pc:sldChg chg="add ord replId">
        <pc:chgData name="Jim Fleming" userId="161791bae1afb603" providerId="LiveId" clId="{475A9F7B-860C-784F-BD51-5D81F8577236}" dt="2022-11-06T02:14:09.836" v="109" actId="20578"/>
        <pc:sldMkLst>
          <pc:docMk/>
          <pc:sldMk cId="1425939644" sldId="444"/>
        </pc:sldMkLst>
      </pc:sldChg>
    </pc:docChg>
  </pc:docChgLst>
  <pc:docChgLst>
    <pc:chgData name="Jim Fleming" userId="161791bae1afb603" providerId="LiveId" clId="{C589CAB8-5A64-9747-9C68-79D64F2435B1}"/>
    <pc:docChg chg="undo custSel addSld delSld modSld sldOrd">
      <pc:chgData name="Jim Fleming" userId="161791bae1afb603" providerId="LiveId" clId="{C589CAB8-5A64-9747-9C68-79D64F2435B1}" dt="2022-12-18T02:38:50.218" v="93" actId="2696"/>
      <pc:docMkLst>
        <pc:docMk/>
      </pc:docMkLst>
      <pc:sldChg chg="modSp mod">
        <pc:chgData name="Jim Fleming" userId="161791bae1afb603" providerId="LiveId" clId="{C589CAB8-5A64-9747-9C68-79D64F2435B1}" dt="2022-12-18T02:34:42.667" v="21" actId="6549"/>
        <pc:sldMkLst>
          <pc:docMk/>
          <pc:sldMk cId="3964023673" sldId="336"/>
        </pc:sldMkLst>
        <pc:spChg chg="mod">
          <ac:chgData name="Jim Fleming" userId="161791bae1afb603" providerId="LiveId" clId="{C589CAB8-5A64-9747-9C68-79D64F2435B1}" dt="2022-12-18T02:34:29.127" v="19" actId="20577"/>
          <ac:spMkLst>
            <pc:docMk/>
            <pc:sldMk cId="3964023673" sldId="336"/>
            <ac:spMk id="2" creationId="{56E8B136-55D1-C229-815B-0FAB21102D38}"/>
          </ac:spMkLst>
        </pc:spChg>
        <pc:spChg chg="mod">
          <ac:chgData name="Jim Fleming" userId="161791bae1afb603" providerId="LiveId" clId="{C589CAB8-5A64-9747-9C68-79D64F2435B1}" dt="2022-12-18T02:34:42.667" v="21" actId="6549"/>
          <ac:spMkLst>
            <pc:docMk/>
            <pc:sldMk cId="3964023673" sldId="336"/>
            <ac:spMk id="3" creationId="{D7D72439-284A-008E-61E4-489A6FFD0D14}"/>
          </ac:spMkLst>
        </pc:spChg>
      </pc:sldChg>
      <pc:sldChg chg="modSp mod">
        <pc:chgData name="Jim Fleming" userId="161791bae1afb603" providerId="LiveId" clId="{C589CAB8-5A64-9747-9C68-79D64F2435B1}" dt="2022-12-18T02:34:14.839" v="11" actId="20577"/>
        <pc:sldMkLst>
          <pc:docMk/>
          <pc:sldMk cId="3301827054" sldId="420"/>
        </pc:sldMkLst>
        <pc:spChg chg="mod">
          <ac:chgData name="Jim Fleming" userId="161791bae1afb603" providerId="LiveId" clId="{C589CAB8-5A64-9747-9C68-79D64F2435B1}" dt="2022-12-18T02:34:10.859" v="6" actId="20577"/>
          <ac:spMkLst>
            <pc:docMk/>
            <pc:sldMk cId="3301827054" sldId="420"/>
            <ac:spMk id="2" creationId="{56E8B136-55D1-C229-815B-0FAB21102D38}"/>
          </ac:spMkLst>
        </pc:spChg>
        <pc:spChg chg="mod">
          <ac:chgData name="Jim Fleming" userId="161791bae1afb603" providerId="LiveId" clId="{C589CAB8-5A64-9747-9C68-79D64F2435B1}" dt="2022-12-18T02:34:14.839" v="11" actId="20577"/>
          <ac:spMkLst>
            <pc:docMk/>
            <pc:sldMk cId="3301827054" sldId="420"/>
            <ac:spMk id="3" creationId="{D7D72439-284A-008E-61E4-489A6FFD0D14}"/>
          </ac:spMkLst>
        </pc:spChg>
      </pc:sldChg>
      <pc:sldChg chg="del">
        <pc:chgData name="Jim Fleming" userId="161791bae1afb603" providerId="LiveId" clId="{C589CAB8-5A64-9747-9C68-79D64F2435B1}" dt="2022-12-18T02:34:23.753" v="14" actId="2696"/>
        <pc:sldMkLst>
          <pc:docMk/>
          <pc:sldMk cId="148183163" sldId="436"/>
        </pc:sldMkLst>
      </pc:sldChg>
      <pc:sldChg chg="add ord">
        <pc:chgData name="Jim Fleming" userId="161791bae1afb603" providerId="LiveId" clId="{C589CAB8-5A64-9747-9C68-79D64F2435B1}" dt="2022-12-18T02:34:21.366" v="13" actId="20578"/>
        <pc:sldMkLst>
          <pc:docMk/>
          <pc:sldMk cId="2726449897" sldId="437"/>
        </pc:sldMkLst>
      </pc:sldChg>
      <pc:sldChg chg="addSp modSp add del mod">
        <pc:chgData name="Jim Fleming" userId="161791bae1afb603" providerId="LiveId" clId="{C589CAB8-5A64-9747-9C68-79D64F2435B1}" dt="2022-12-18T02:38:50.218" v="93" actId="2696"/>
        <pc:sldMkLst>
          <pc:docMk/>
          <pc:sldMk cId="2029974692" sldId="438"/>
        </pc:sldMkLst>
        <pc:spChg chg="mod">
          <ac:chgData name="Jim Fleming" userId="161791bae1afb603" providerId="LiveId" clId="{C589CAB8-5A64-9747-9C68-79D64F2435B1}" dt="2022-12-18T02:38:21.190" v="91" actId="14100"/>
          <ac:spMkLst>
            <pc:docMk/>
            <pc:sldMk cId="2029974692" sldId="438"/>
            <ac:spMk id="3" creationId="{D7D72439-284A-008E-61E4-489A6FFD0D14}"/>
          </ac:spMkLst>
        </pc:spChg>
        <pc:spChg chg="add mod">
          <ac:chgData name="Jim Fleming" userId="161791bae1afb603" providerId="LiveId" clId="{C589CAB8-5A64-9747-9C68-79D64F2435B1}" dt="2022-12-18T02:38:32.259" v="92" actId="207"/>
          <ac:spMkLst>
            <pc:docMk/>
            <pc:sldMk cId="2029974692" sldId="438"/>
            <ac:spMk id="4" creationId="{3F9E2503-78EF-AF8F-81F7-8EB0F2FE28C1}"/>
          </ac:spMkLst>
        </pc:spChg>
      </pc:sldChg>
    </pc:docChg>
  </pc:docChgLst>
  <pc:docChgLst>
    <pc:chgData name="Jim Fleming" userId="161791bae1afb603" providerId="LiveId" clId="{015CDD2C-A8E9-AA4D-8892-2DD420DDDEBB}"/>
    <pc:docChg chg="custSel addSld delSld modSld sldOrd">
      <pc:chgData name="Jim Fleming" userId="161791bae1afb603" providerId="LiveId" clId="{015CDD2C-A8E9-AA4D-8892-2DD420DDDEBB}" dt="2022-09-11T20:38:05.075" v="184" actId="1076"/>
      <pc:docMkLst>
        <pc:docMk/>
      </pc:docMkLst>
      <pc:sldChg chg="modSp mod">
        <pc:chgData name="Jim Fleming" userId="161791bae1afb603" providerId="LiveId" clId="{015CDD2C-A8E9-AA4D-8892-2DD420DDDEBB}" dt="2022-09-11T20:23:14.096" v="4" actId="207"/>
        <pc:sldMkLst>
          <pc:docMk/>
          <pc:sldMk cId="3964023673" sldId="336"/>
        </pc:sldMkLst>
        <pc:spChg chg="mod">
          <ac:chgData name="Jim Fleming" userId="161791bae1afb603" providerId="LiveId" clId="{015CDD2C-A8E9-AA4D-8892-2DD420DDDEBB}" dt="2022-09-11T20:23:14.096" v="4" actId="207"/>
          <ac:spMkLst>
            <pc:docMk/>
            <pc:sldMk cId="3964023673" sldId="336"/>
            <ac:spMk id="3" creationId="{D7D72439-284A-008E-61E4-489A6FFD0D14}"/>
          </ac:spMkLst>
        </pc:spChg>
      </pc:sldChg>
      <pc:sldChg chg="del">
        <pc:chgData name="Jim Fleming" userId="161791bae1afb603" providerId="LiveId" clId="{015CDD2C-A8E9-AA4D-8892-2DD420DDDEBB}" dt="2022-09-11T20:23:24.859" v="5" actId="2696"/>
        <pc:sldMkLst>
          <pc:docMk/>
          <pc:sldMk cId="3074875806" sldId="359"/>
        </pc:sldMkLst>
      </pc:sldChg>
      <pc:sldChg chg="del">
        <pc:chgData name="Jim Fleming" userId="161791bae1afb603" providerId="LiveId" clId="{015CDD2C-A8E9-AA4D-8892-2DD420DDDEBB}" dt="2022-09-11T20:23:24.859" v="5" actId="2696"/>
        <pc:sldMkLst>
          <pc:docMk/>
          <pc:sldMk cId="1943620724" sldId="383"/>
        </pc:sldMkLst>
      </pc:sldChg>
      <pc:sldChg chg="del">
        <pc:chgData name="Jim Fleming" userId="161791bae1afb603" providerId="LiveId" clId="{015CDD2C-A8E9-AA4D-8892-2DD420DDDEBB}" dt="2022-09-11T20:23:24.859" v="5" actId="2696"/>
        <pc:sldMkLst>
          <pc:docMk/>
          <pc:sldMk cId="4241868641" sldId="384"/>
        </pc:sldMkLst>
      </pc:sldChg>
      <pc:sldChg chg="modSp">
        <pc:chgData name="Jim Fleming" userId="161791bae1afb603" providerId="LiveId" clId="{015CDD2C-A8E9-AA4D-8892-2DD420DDDEBB}" dt="2022-09-11T20:33:02.235" v="133" actId="1037"/>
        <pc:sldMkLst>
          <pc:docMk/>
          <pc:sldMk cId="1791236111" sldId="386"/>
        </pc:sldMkLst>
        <pc:picChg chg="mod">
          <ac:chgData name="Jim Fleming" userId="161791bae1afb603" providerId="LiveId" clId="{015CDD2C-A8E9-AA4D-8892-2DD420DDDEBB}" dt="2022-09-11T20:33:02.235" v="133" actId="1037"/>
          <ac:picMkLst>
            <pc:docMk/>
            <pc:sldMk cId="1791236111" sldId="386"/>
            <ac:picMk id="6148" creationId="{CED99999-D45D-7932-479E-91D982F1EB87}"/>
          </ac:picMkLst>
        </pc:picChg>
      </pc:sldChg>
      <pc:sldChg chg="modSp">
        <pc:chgData name="Jim Fleming" userId="161791bae1afb603" providerId="LiveId" clId="{015CDD2C-A8E9-AA4D-8892-2DD420DDDEBB}" dt="2022-09-11T20:32:51.582" v="121" actId="1038"/>
        <pc:sldMkLst>
          <pc:docMk/>
          <pc:sldMk cId="2037322733" sldId="387"/>
        </pc:sldMkLst>
        <pc:picChg chg="mod">
          <ac:chgData name="Jim Fleming" userId="161791bae1afb603" providerId="LiveId" clId="{015CDD2C-A8E9-AA4D-8892-2DD420DDDEBB}" dt="2022-09-11T20:32:51.582" v="121" actId="1038"/>
          <ac:picMkLst>
            <pc:docMk/>
            <pc:sldMk cId="2037322733" sldId="387"/>
            <ac:picMk id="1028" creationId="{36C95E10-E535-F743-9782-82679BEA13FD}"/>
          </ac:picMkLst>
        </pc:picChg>
      </pc:sldChg>
      <pc:sldChg chg="modSp">
        <pc:chgData name="Jim Fleming" userId="161791bae1afb603" providerId="LiveId" clId="{015CDD2C-A8E9-AA4D-8892-2DD420DDDEBB}" dt="2022-09-11T20:32:35.104" v="114" actId="1038"/>
        <pc:sldMkLst>
          <pc:docMk/>
          <pc:sldMk cId="345370406" sldId="388"/>
        </pc:sldMkLst>
        <pc:picChg chg="mod">
          <ac:chgData name="Jim Fleming" userId="161791bae1afb603" providerId="LiveId" clId="{015CDD2C-A8E9-AA4D-8892-2DD420DDDEBB}" dt="2022-09-11T20:32:35.104" v="114" actId="1038"/>
          <ac:picMkLst>
            <pc:docMk/>
            <pc:sldMk cId="345370406" sldId="388"/>
            <ac:picMk id="8194" creationId="{36E15443-2AAB-81E0-A96B-FD28BAB98F90}"/>
          </ac:picMkLst>
        </pc:picChg>
      </pc:sldChg>
      <pc:sldChg chg="modSp">
        <pc:chgData name="Jim Fleming" userId="161791bae1afb603" providerId="LiveId" clId="{015CDD2C-A8E9-AA4D-8892-2DD420DDDEBB}" dt="2022-09-11T20:31:30.939" v="102" actId="1076"/>
        <pc:sldMkLst>
          <pc:docMk/>
          <pc:sldMk cId="3244978946" sldId="389"/>
        </pc:sldMkLst>
        <pc:picChg chg="mod">
          <ac:chgData name="Jim Fleming" userId="161791bae1afb603" providerId="LiveId" clId="{015CDD2C-A8E9-AA4D-8892-2DD420DDDEBB}" dt="2022-09-11T20:31:30.939" v="102" actId="1076"/>
          <ac:picMkLst>
            <pc:docMk/>
            <pc:sldMk cId="3244978946" sldId="389"/>
            <ac:picMk id="2" creationId="{DC6EF0D6-93B0-9FAB-43CF-2B1CAE8F8E94}"/>
          </ac:picMkLst>
        </pc:picChg>
      </pc:sldChg>
      <pc:sldChg chg="modSp ord">
        <pc:chgData name="Jim Fleming" userId="161791bae1afb603" providerId="LiveId" clId="{015CDD2C-A8E9-AA4D-8892-2DD420DDDEBB}" dt="2022-09-11T20:32:22.590" v="112" actId="1038"/>
        <pc:sldMkLst>
          <pc:docMk/>
          <pc:sldMk cId="3012538984" sldId="390"/>
        </pc:sldMkLst>
        <pc:picChg chg="mod">
          <ac:chgData name="Jim Fleming" userId="161791bae1afb603" providerId="LiveId" clId="{015CDD2C-A8E9-AA4D-8892-2DD420DDDEBB}" dt="2022-09-11T20:32:22.590" v="112" actId="1038"/>
          <ac:picMkLst>
            <pc:docMk/>
            <pc:sldMk cId="3012538984" sldId="390"/>
            <ac:picMk id="1026" creationId="{39004B74-8A6C-1263-0BE7-4F14F626B1D8}"/>
          </ac:picMkLst>
        </pc:picChg>
      </pc:sldChg>
      <pc:sldChg chg="del">
        <pc:chgData name="Jim Fleming" userId="161791bae1afb603" providerId="LiveId" clId="{015CDD2C-A8E9-AA4D-8892-2DD420DDDEBB}" dt="2022-09-11T20:23:24.859" v="5" actId="2696"/>
        <pc:sldMkLst>
          <pc:docMk/>
          <pc:sldMk cId="970026505" sldId="391"/>
        </pc:sldMkLst>
      </pc:sldChg>
      <pc:sldChg chg="del">
        <pc:chgData name="Jim Fleming" userId="161791bae1afb603" providerId="LiveId" clId="{015CDD2C-A8E9-AA4D-8892-2DD420DDDEBB}" dt="2022-09-11T20:23:24.859" v="5" actId="2696"/>
        <pc:sldMkLst>
          <pc:docMk/>
          <pc:sldMk cId="1335466533" sldId="392"/>
        </pc:sldMkLst>
      </pc:sldChg>
      <pc:sldChg chg="del">
        <pc:chgData name="Jim Fleming" userId="161791bae1afb603" providerId="LiveId" clId="{015CDD2C-A8E9-AA4D-8892-2DD420DDDEBB}" dt="2022-09-11T20:23:24.859" v="5" actId="2696"/>
        <pc:sldMkLst>
          <pc:docMk/>
          <pc:sldMk cId="1768783239" sldId="393"/>
        </pc:sldMkLst>
      </pc:sldChg>
      <pc:sldChg chg="del">
        <pc:chgData name="Jim Fleming" userId="161791bae1afb603" providerId="LiveId" clId="{015CDD2C-A8E9-AA4D-8892-2DD420DDDEBB}" dt="2022-09-11T20:23:24.859" v="5" actId="2696"/>
        <pc:sldMkLst>
          <pc:docMk/>
          <pc:sldMk cId="1454458068" sldId="394"/>
        </pc:sldMkLst>
      </pc:sldChg>
      <pc:sldChg chg="del">
        <pc:chgData name="Jim Fleming" userId="161791bae1afb603" providerId="LiveId" clId="{015CDD2C-A8E9-AA4D-8892-2DD420DDDEBB}" dt="2022-09-11T20:23:24.859" v="5" actId="2696"/>
        <pc:sldMkLst>
          <pc:docMk/>
          <pc:sldMk cId="2013402115" sldId="395"/>
        </pc:sldMkLst>
      </pc:sldChg>
      <pc:sldChg chg="del">
        <pc:chgData name="Jim Fleming" userId="161791bae1afb603" providerId="LiveId" clId="{015CDD2C-A8E9-AA4D-8892-2DD420DDDEBB}" dt="2022-09-11T20:23:24.859" v="5" actId="2696"/>
        <pc:sldMkLst>
          <pc:docMk/>
          <pc:sldMk cId="573516017" sldId="396"/>
        </pc:sldMkLst>
      </pc:sldChg>
      <pc:sldChg chg="del">
        <pc:chgData name="Jim Fleming" userId="161791bae1afb603" providerId="LiveId" clId="{015CDD2C-A8E9-AA4D-8892-2DD420DDDEBB}" dt="2022-09-11T20:23:24.859" v="5" actId="2696"/>
        <pc:sldMkLst>
          <pc:docMk/>
          <pc:sldMk cId="3078953909" sldId="397"/>
        </pc:sldMkLst>
      </pc:sldChg>
      <pc:sldChg chg="addSp delSp modSp">
        <pc:chgData name="Jim Fleming" userId="161791bae1afb603" providerId="LiveId" clId="{015CDD2C-A8E9-AA4D-8892-2DD420DDDEBB}" dt="2022-09-11T20:33:28.987" v="135"/>
        <pc:sldMkLst>
          <pc:docMk/>
          <pc:sldMk cId="3762400814" sldId="398"/>
        </pc:sldMkLst>
        <pc:picChg chg="del">
          <ac:chgData name="Jim Fleming" userId="161791bae1afb603" providerId="LiveId" clId="{015CDD2C-A8E9-AA4D-8892-2DD420DDDEBB}" dt="2022-09-11T20:33:13.686" v="134" actId="478"/>
          <ac:picMkLst>
            <pc:docMk/>
            <pc:sldMk cId="3762400814" sldId="398"/>
            <ac:picMk id="2" creationId="{DC6EF0D6-93B0-9FAB-43CF-2B1CAE8F8E94}"/>
          </ac:picMkLst>
        </pc:picChg>
        <pc:picChg chg="add mod">
          <ac:chgData name="Jim Fleming" userId="161791bae1afb603" providerId="LiveId" clId="{015CDD2C-A8E9-AA4D-8892-2DD420DDDEBB}" dt="2022-09-11T20:33:28.987" v="135"/>
          <ac:picMkLst>
            <pc:docMk/>
            <pc:sldMk cId="3762400814" sldId="398"/>
            <ac:picMk id="3" creationId="{C2153174-277F-B472-8993-2465F367682A}"/>
          </ac:picMkLst>
        </pc:picChg>
      </pc:sldChg>
      <pc:sldChg chg="modSp mod">
        <pc:chgData name="Jim Fleming" userId="161791bae1afb603" providerId="LiveId" clId="{015CDD2C-A8E9-AA4D-8892-2DD420DDDEBB}" dt="2022-09-11T20:23:44.524" v="6" actId="20577"/>
        <pc:sldMkLst>
          <pc:docMk/>
          <pc:sldMk cId="2503459417" sldId="400"/>
        </pc:sldMkLst>
        <pc:spChg chg="mod">
          <ac:chgData name="Jim Fleming" userId="161791bae1afb603" providerId="LiveId" clId="{015CDD2C-A8E9-AA4D-8892-2DD420DDDEBB}" dt="2022-09-11T20:23:44.524" v="6" actId="20577"/>
          <ac:spMkLst>
            <pc:docMk/>
            <pc:sldMk cId="2503459417" sldId="400"/>
            <ac:spMk id="14" creationId="{5F776F3F-31E1-B7AA-5D11-1AB1A9490BFE}"/>
          </ac:spMkLst>
        </pc:spChg>
      </pc:sldChg>
      <pc:sldChg chg="modSp mod">
        <pc:chgData name="Jim Fleming" userId="161791bae1afb603" providerId="LiveId" clId="{015CDD2C-A8E9-AA4D-8892-2DD420DDDEBB}" dt="2022-09-11T20:23:49.966" v="9" actId="20577"/>
        <pc:sldMkLst>
          <pc:docMk/>
          <pc:sldMk cId="2235084628" sldId="401"/>
        </pc:sldMkLst>
        <pc:spChg chg="mod">
          <ac:chgData name="Jim Fleming" userId="161791bae1afb603" providerId="LiveId" clId="{015CDD2C-A8E9-AA4D-8892-2DD420DDDEBB}" dt="2022-09-11T20:23:49.966" v="9" actId="20577"/>
          <ac:spMkLst>
            <pc:docMk/>
            <pc:sldMk cId="2235084628" sldId="401"/>
            <ac:spMk id="14" creationId="{5F776F3F-31E1-B7AA-5D11-1AB1A9490BFE}"/>
          </ac:spMkLst>
        </pc:spChg>
      </pc:sldChg>
      <pc:sldChg chg="addSp delSp modSp">
        <pc:chgData name="Jim Fleming" userId="161791bae1afb603" providerId="LiveId" clId="{015CDD2C-A8E9-AA4D-8892-2DD420DDDEBB}" dt="2022-09-11T20:33:34.660" v="137"/>
        <pc:sldMkLst>
          <pc:docMk/>
          <pc:sldMk cId="3955401511" sldId="402"/>
        </pc:sldMkLst>
        <pc:picChg chg="del">
          <ac:chgData name="Jim Fleming" userId="161791bae1afb603" providerId="LiveId" clId="{015CDD2C-A8E9-AA4D-8892-2DD420DDDEBB}" dt="2022-09-11T20:33:34.263" v="136" actId="478"/>
          <ac:picMkLst>
            <pc:docMk/>
            <pc:sldMk cId="3955401511" sldId="402"/>
            <ac:picMk id="2" creationId="{DC6EF0D6-93B0-9FAB-43CF-2B1CAE8F8E94}"/>
          </ac:picMkLst>
        </pc:picChg>
        <pc:picChg chg="add mod">
          <ac:chgData name="Jim Fleming" userId="161791bae1afb603" providerId="LiveId" clId="{015CDD2C-A8E9-AA4D-8892-2DD420DDDEBB}" dt="2022-09-11T20:33:34.660" v="137"/>
          <ac:picMkLst>
            <pc:docMk/>
            <pc:sldMk cId="3955401511" sldId="402"/>
            <ac:picMk id="3" creationId="{56EDCD65-9673-9F1D-BA51-BE9AD1F4D9F4}"/>
          </ac:picMkLst>
        </pc:picChg>
      </pc:sldChg>
      <pc:sldChg chg="addSp delSp modSp">
        <pc:chgData name="Jim Fleming" userId="161791bae1afb603" providerId="LiveId" clId="{015CDD2C-A8E9-AA4D-8892-2DD420DDDEBB}" dt="2022-09-11T20:33:38.020" v="139"/>
        <pc:sldMkLst>
          <pc:docMk/>
          <pc:sldMk cId="769082740" sldId="403"/>
        </pc:sldMkLst>
        <pc:picChg chg="del">
          <ac:chgData name="Jim Fleming" userId="161791bae1afb603" providerId="LiveId" clId="{015CDD2C-A8E9-AA4D-8892-2DD420DDDEBB}" dt="2022-09-11T20:33:37.591" v="138" actId="478"/>
          <ac:picMkLst>
            <pc:docMk/>
            <pc:sldMk cId="769082740" sldId="403"/>
            <ac:picMk id="2" creationId="{DC6EF0D6-93B0-9FAB-43CF-2B1CAE8F8E94}"/>
          </ac:picMkLst>
        </pc:picChg>
        <pc:picChg chg="add mod">
          <ac:chgData name="Jim Fleming" userId="161791bae1afb603" providerId="LiveId" clId="{015CDD2C-A8E9-AA4D-8892-2DD420DDDEBB}" dt="2022-09-11T20:33:38.020" v="139"/>
          <ac:picMkLst>
            <pc:docMk/>
            <pc:sldMk cId="769082740" sldId="403"/>
            <ac:picMk id="3" creationId="{FD4D27C0-B0FB-D586-72BD-1465A25F8D1C}"/>
          </ac:picMkLst>
        </pc:picChg>
      </pc:sldChg>
      <pc:sldChg chg="modSp mod">
        <pc:chgData name="Jim Fleming" userId="161791bae1afb603" providerId="LiveId" clId="{015CDD2C-A8E9-AA4D-8892-2DD420DDDEBB}" dt="2022-09-11T20:31:23.152" v="101" actId="1076"/>
        <pc:sldMkLst>
          <pc:docMk/>
          <pc:sldMk cId="2052419234" sldId="405"/>
        </pc:sldMkLst>
        <pc:picChg chg="mod">
          <ac:chgData name="Jim Fleming" userId="161791bae1afb603" providerId="LiveId" clId="{015CDD2C-A8E9-AA4D-8892-2DD420DDDEBB}" dt="2022-09-11T20:31:23.152" v="101" actId="1076"/>
          <ac:picMkLst>
            <pc:docMk/>
            <pc:sldMk cId="2052419234" sldId="405"/>
            <ac:picMk id="9" creationId="{F89B973C-AF0B-E61D-ABE9-9D9F4FF05912}"/>
          </ac:picMkLst>
        </pc:picChg>
      </pc:sldChg>
      <pc:sldChg chg="del">
        <pc:chgData name="Jim Fleming" userId="161791bae1afb603" providerId="LiveId" clId="{015CDD2C-A8E9-AA4D-8892-2DD420DDDEBB}" dt="2022-09-11T20:23:24.859" v="5" actId="2696"/>
        <pc:sldMkLst>
          <pc:docMk/>
          <pc:sldMk cId="1860029911" sldId="406"/>
        </pc:sldMkLst>
      </pc:sldChg>
      <pc:sldChg chg="del">
        <pc:chgData name="Jim Fleming" userId="161791bae1afb603" providerId="LiveId" clId="{015CDD2C-A8E9-AA4D-8892-2DD420DDDEBB}" dt="2022-09-11T20:23:24.859" v="5" actId="2696"/>
        <pc:sldMkLst>
          <pc:docMk/>
          <pc:sldMk cId="3607497650" sldId="409"/>
        </pc:sldMkLst>
      </pc:sldChg>
      <pc:sldChg chg="del">
        <pc:chgData name="Jim Fleming" userId="161791bae1afb603" providerId="LiveId" clId="{015CDD2C-A8E9-AA4D-8892-2DD420DDDEBB}" dt="2022-09-11T20:23:24.859" v="5" actId="2696"/>
        <pc:sldMkLst>
          <pc:docMk/>
          <pc:sldMk cId="2808854377" sldId="410"/>
        </pc:sldMkLst>
      </pc:sldChg>
      <pc:sldChg chg="del">
        <pc:chgData name="Jim Fleming" userId="161791bae1afb603" providerId="LiveId" clId="{015CDD2C-A8E9-AA4D-8892-2DD420DDDEBB}" dt="2022-09-11T20:23:24.859" v="5" actId="2696"/>
        <pc:sldMkLst>
          <pc:docMk/>
          <pc:sldMk cId="1258535449" sldId="412"/>
        </pc:sldMkLst>
      </pc:sldChg>
      <pc:sldChg chg="del">
        <pc:chgData name="Jim Fleming" userId="161791bae1afb603" providerId="LiveId" clId="{015CDD2C-A8E9-AA4D-8892-2DD420DDDEBB}" dt="2022-09-11T20:23:24.859" v="5" actId="2696"/>
        <pc:sldMkLst>
          <pc:docMk/>
          <pc:sldMk cId="4226858621" sldId="413"/>
        </pc:sldMkLst>
      </pc:sldChg>
      <pc:sldChg chg="del">
        <pc:chgData name="Jim Fleming" userId="161791bae1afb603" providerId="LiveId" clId="{015CDD2C-A8E9-AA4D-8892-2DD420DDDEBB}" dt="2022-09-11T20:23:24.859" v="5" actId="2696"/>
        <pc:sldMkLst>
          <pc:docMk/>
          <pc:sldMk cId="37522321" sldId="414"/>
        </pc:sldMkLst>
      </pc:sldChg>
      <pc:sldChg chg="del">
        <pc:chgData name="Jim Fleming" userId="161791bae1afb603" providerId="LiveId" clId="{015CDD2C-A8E9-AA4D-8892-2DD420DDDEBB}" dt="2022-09-11T20:24:23.709" v="16" actId="2696"/>
        <pc:sldMkLst>
          <pc:docMk/>
          <pc:sldMk cId="1380446505" sldId="415"/>
        </pc:sldMkLst>
      </pc:sldChg>
      <pc:sldChg chg="del">
        <pc:chgData name="Jim Fleming" userId="161791bae1afb603" providerId="LiveId" clId="{015CDD2C-A8E9-AA4D-8892-2DD420DDDEBB}" dt="2022-09-11T20:24:19.703" v="14" actId="2696"/>
        <pc:sldMkLst>
          <pc:docMk/>
          <pc:sldMk cId="1399594284" sldId="416"/>
        </pc:sldMkLst>
      </pc:sldChg>
      <pc:sldChg chg="del">
        <pc:chgData name="Jim Fleming" userId="161791bae1afb603" providerId="LiveId" clId="{015CDD2C-A8E9-AA4D-8892-2DD420DDDEBB}" dt="2022-09-11T20:24:26.751" v="18" actId="2696"/>
        <pc:sldMkLst>
          <pc:docMk/>
          <pc:sldMk cId="491832907" sldId="418"/>
        </pc:sldMkLst>
      </pc:sldChg>
      <pc:sldChg chg="modSp mod">
        <pc:chgData name="Jim Fleming" userId="161791bae1afb603" providerId="LiveId" clId="{015CDD2C-A8E9-AA4D-8892-2DD420DDDEBB}" dt="2022-09-11T20:23:06.940" v="3" actId="20577"/>
        <pc:sldMkLst>
          <pc:docMk/>
          <pc:sldMk cId="3301827054" sldId="420"/>
        </pc:sldMkLst>
        <pc:spChg chg="mod">
          <ac:chgData name="Jim Fleming" userId="161791bae1afb603" providerId="LiveId" clId="{015CDD2C-A8E9-AA4D-8892-2DD420DDDEBB}" dt="2022-09-11T20:23:01.074" v="0" actId="20577"/>
          <ac:spMkLst>
            <pc:docMk/>
            <pc:sldMk cId="3301827054" sldId="420"/>
            <ac:spMk id="2" creationId="{56E8B136-55D1-C229-815B-0FAB21102D38}"/>
          </ac:spMkLst>
        </pc:spChg>
        <pc:spChg chg="mod">
          <ac:chgData name="Jim Fleming" userId="161791bae1afb603" providerId="LiveId" clId="{015CDD2C-A8E9-AA4D-8892-2DD420DDDEBB}" dt="2022-09-11T20:23:06.940" v="3" actId="20577"/>
          <ac:spMkLst>
            <pc:docMk/>
            <pc:sldMk cId="3301827054" sldId="420"/>
            <ac:spMk id="3" creationId="{D7D72439-284A-008E-61E4-489A6FFD0D14}"/>
          </ac:spMkLst>
        </pc:spChg>
      </pc:sldChg>
      <pc:sldChg chg="add ord">
        <pc:chgData name="Jim Fleming" userId="161791bae1afb603" providerId="LiveId" clId="{015CDD2C-A8E9-AA4D-8892-2DD420DDDEBB}" dt="2022-09-11T20:24:18.638" v="13" actId="20578"/>
        <pc:sldMkLst>
          <pc:docMk/>
          <pc:sldMk cId="1265258430" sldId="421"/>
        </pc:sldMkLst>
      </pc:sldChg>
      <pc:sldChg chg="add ord">
        <pc:chgData name="Jim Fleming" userId="161791bae1afb603" providerId="LiveId" clId="{015CDD2C-A8E9-AA4D-8892-2DD420DDDEBB}" dt="2022-09-11T20:24:25.892" v="17" actId="20578"/>
        <pc:sldMkLst>
          <pc:docMk/>
          <pc:sldMk cId="2133918374" sldId="422"/>
        </pc:sldMkLst>
      </pc:sldChg>
      <pc:sldChg chg="add ord">
        <pc:chgData name="Jim Fleming" userId="161791bae1afb603" providerId="LiveId" clId="{015CDD2C-A8E9-AA4D-8892-2DD420DDDEBB}" dt="2022-09-11T20:24:22.582" v="15" actId="20578"/>
        <pc:sldMkLst>
          <pc:docMk/>
          <pc:sldMk cId="3545191736" sldId="423"/>
        </pc:sldMkLst>
      </pc:sldChg>
      <pc:sldChg chg="addSp delSp modSp add mod">
        <pc:chgData name="Jim Fleming" userId="161791bae1afb603" providerId="LiveId" clId="{015CDD2C-A8E9-AA4D-8892-2DD420DDDEBB}" dt="2022-09-11T20:32:09.518" v="109" actId="1037"/>
        <pc:sldMkLst>
          <pc:docMk/>
          <pc:sldMk cId="2710112631" sldId="424"/>
        </pc:sldMkLst>
        <pc:spChg chg="add del mod">
          <ac:chgData name="Jim Fleming" userId="161791bae1afb603" providerId="LiveId" clId="{015CDD2C-A8E9-AA4D-8892-2DD420DDDEBB}" dt="2022-09-11T20:26:21.462" v="37" actId="478"/>
          <ac:spMkLst>
            <pc:docMk/>
            <pc:sldMk cId="2710112631" sldId="424"/>
            <ac:spMk id="3" creationId="{2C3475F5-56A5-28D2-229F-7C829126A169}"/>
          </ac:spMkLst>
        </pc:spChg>
        <pc:spChg chg="mod">
          <ac:chgData name="Jim Fleming" userId="161791bae1afb603" providerId="LiveId" clId="{015CDD2C-A8E9-AA4D-8892-2DD420DDDEBB}" dt="2022-09-11T20:26:11.549" v="32" actId="20577"/>
          <ac:spMkLst>
            <pc:docMk/>
            <pc:sldMk cId="2710112631" sldId="424"/>
            <ac:spMk id="14" creationId="{5F776F3F-31E1-B7AA-5D11-1AB1A9490BFE}"/>
          </ac:spMkLst>
        </pc:spChg>
        <pc:picChg chg="add del mod">
          <ac:chgData name="Jim Fleming" userId="161791bae1afb603" providerId="LiveId" clId="{015CDD2C-A8E9-AA4D-8892-2DD420DDDEBB}" dt="2022-09-11T20:26:21.462" v="37" actId="478"/>
          <ac:picMkLst>
            <pc:docMk/>
            <pc:sldMk cId="2710112631" sldId="424"/>
            <ac:picMk id="4" creationId="{D3A2B09F-FBEA-22DB-D1E2-D2D42F4B3BD8}"/>
          </ac:picMkLst>
        </pc:picChg>
        <pc:picChg chg="add del mod">
          <ac:chgData name="Jim Fleming" userId="161791bae1afb603" providerId="LiveId" clId="{015CDD2C-A8E9-AA4D-8892-2DD420DDDEBB}" dt="2022-09-11T20:27:16.896" v="46" actId="478"/>
          <ac:picMkLst>
            <pc:docMk/>
            <pc:sldMk cId="2710112631" sldId="424"/>
            <ac:picMk id="6" creationId="{61E94F65-CFF8-F506-6D0B-3526F1CEA38E}"/>
          </ac:picMkLst>
        </pc:picChg>
        <pc:picChg chg="del">
          <ac:chgData name="Jim Fleming" userId="161791bae1afb603" providerId="LiveId" clId="{015CDD2C-A8E9-AA4D-8892-2DD420DDDEBB}" dt="2022-09-11T20:26:13.384" v="33" actId="478"/>
          <ac:picMkLst>
            <pc:docMk/>
            <pc:sldMk cId="2710112631" sldId="424"/>
            <ac:picMk id="1026" creationId="{39004B74-8A6C-1263-0BE7-4F14F626B1D8}"/>
          </ac:picMkLst>
        </pc:picChg>
        <pc:picChg chg="add del mod">
          <ac:chgData name="Jim Fleming" userId="161791bae1afb603" providerId="LiveId" clId="{015CDD2C-A8E9-AA4D-8892-2DD420DDDEBB}" dt="2022-09-11T20:26:42.003" v="41" actId="478"/>
          <ac:picMkLst>
            <pc:docMk/>
            <pc:sldMk cId="2710112631" sldId="424"/>
            <ac:picMk id="1028" creationId="{C90AD8CD-C155-8494-18E0-5052E0B67709}"/>
          </ac:picMkLst>
        </pc:picChg>
        <pc:picChg chg="add mod">
          <ac:chgData name="Jim Fleming" userId="161791bae1afb603" providerId="LiveId" clId="{015CDD2C-A8E9-AA4D-8892-2DD420DDDEBB}" dt="2022-09-11T20:32:09.518" v="109" actId="1037"/>
          <ac:picMkLst>
            <pc:docMk/>
            <pc:sldMk cId="2710112631" sldId="424"/>
            <ac:picMk id="1030" creationId="{69756A9C-2A35-2EB7-9B34-11C0F66D2EBF}"/>
          </ac:picMkLst>
        </pc:picChg>
      </pc:sldChg>
      <pc:sldChg chg="add ord">
        <pc:chgData name="Jim Fleming" userId="161791bae1afb603" providerId="LiveId" clId="{015CDD2C-A8E9-AA4D-8892-2DD420DDDEBB}" dt="2022-09-11T20:33:50.138" v="141" actId="20578"/>
        <pc:sldMkLst>
          <pc:docMk/>
          <pc:sldMk cId="2024900997" sldId="425"/>
        </pc:sldMkLst>
      </pc:sldChg>
      <pc:sldChg chg="addSp delSp modSp add mod">
        <pc:chgData name="Jim Fleming" userId="161791bae1afb603" providerId="LiveId" clId="{015CDD2C-A8E9-AA4D-8892-2DD420DDDEBB}" dt="2022-09-11T20:38:05.075" v="184" actId="1076"/>
        <pc:sldMkLst>
          <pc:docMk/>
          <pc:sldMk cId="95080569" sldId="426"/>
        </pc:sldMkLst>
        <pc:spChg chg="mod">
          <ac:chgData name="Jim Fleming" userId="161791bae1afb603" providerId="LiveId" clId="{015CDD2C-A8E9-AA4D-8892-2DD420DDDEBB}" dt="2022-09-11T20:35:38.477" v="167" actId="20577"/>
          <ac:spMkLst>
            <pc:docMk/>
            <pc:sldMk cId="95080569" sldId="426"/>
            <ac:spMk id="6" creationId="{D7C5DCB2-FE9C-D43A-BFA6-2251DABF1E0D}"/>
          </ac:spMkLst>
        </pc:spChg>
        <pc:picChg chg="del">
          <ac:chgData name="Jim Fleming" userId="161791bae1afb603" providerId="LiveId" clId="{015CDD2C-A8E9-AA4D-8892-2DD420DDDEBB}" dt="2022-09-11T20:35:43.482" v="168" actId="478"/>
          <ac:picMkLst>
            <pc:docMk/>
            <pc:sldMk cId="95080569" sldId="426"/>
            <ac:picMk id="2" creationId="{DC6EF0D6-93B0-9FAB-43CF-2B1CAE8F8E94}"/>
          </ac:picMkLst>
        </pc:picChg>
        <pc:picChg chg="add del mod">
          <ac:chgData name="Jim Fleming" userId="161791bae1afb603" providerId="LiveId" clId="{015CDD2C-A8E9-AA4D-8892-2DD420DDDEBB}" dt="2022-09-11T20:37:41.666" v="173" actId="478"/>
          <ac:picMkLst>
            <pc:docMk/>
            <pc:sldMk cId="95080569" sldId="426"/>
            <ac:picMk id="2050" creationId="{34B9EB16-BB1E-E8D4-0100-CA4844B75E4A}"/>
          </ac:picMkLst>
        </pc:picChg>
        <pc:picChg chg="add mod">
          <ac:chgData name="Jim Fleming" userId="161791bae1afb603" providerId="LiveId" clId="{015CDD2C-A8E9-AA4D-8892-2DD420DDDEBB}" dt="2022-09-11T20:38:05.075" v="184" actId="1076"/>
          <ac:picMkLst>
            <pc:docMk/>
            <pc:sldMk cId="95080569" sldId="426"/>
            <ac:picMk id="2052" creationId="{E49C0E0A-0ED8-EC40-C253-0B97B83CE03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2/25/23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2/25/23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2:12-13</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135-143)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344477" cy="4123944"/>
          </a:xfrm>
        </p:spPr>
        <p:txBody>
          <a:bodyPr anchor="t">
            <a:noAutofit/>
          </a:bodyPr>
          <a:lstStyle/>
          <a:p>
            <a:pPr marL="7938" indent="0">
              <a:buNone/>
            </a:pPr>
            <a:r>
              <a:rPr lang="en-US" sz="4400" dirty="0">
                <a:solidFill>
                  <a:srgbClr val="FFFF00"/>
                </a:solidFill>
                <a:latin typeface="Avenir Next" panose="020B0503020202020204" pitchFamily="34" charset="0"/>
              </a:rPr>
              <a:t>Therefore, my dear friends, just as you have always obeyed, so now, not only in my presence but even more in my absence, work out your own salvation with fear and trembling. For it is God who is working in you both to will and to work according to his good purpose.</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2:12-13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838200" y="617378"/>
            <a:ext cx="10515600" cy="1325563"/>
          </a:xfrm>
        </p:spPr>
        <p:txBody>
          <a:bodyPr>
            <a:normAutofit/>
          </a:bodyPr>
          <a:lstStyle/>
          <a:p>
            <a:r>
              <a:rPr lang="en-US" b="1" dirty="0">
                <a:solidFill>
                  <a:schemeClr val="bg1"/>
                </a:solidFill>
                <a:latin typeface="Avenir Next" panose="020B0503020202020204" pitchFamily="34" charset="0"/>
              </a:rPr>
              <a:t>Humiliation and exaltation</a:t>
            </a:r>
          </a:p>
        </p:txBody>
      </p:sp>
      <p:sp>
        <p:nvSpPr>
          <p:cNvPr id="3" name="Content Placeholder 2">
            <a:extLst>
              <a:ext uri="{FF2B5EF4-FFF2-40B4-BE49-F238E27FC236}">
                <a16:creationId xmlns:a16="http://schemas.microsoft.com/office/drawing/2014/main" id="{D7D72439-284A-008E-61E4-489A6FFD0D14}"/>
              </a:ext>
            </a:extLst>
          </p:cNvPr>
          <p:cNvSpPr>
            <a:spLocks noGrp="1"/>
          </p:cNvSpPr>
          <p:nvPr>
            <p:ph sz="half" idx="1"/>
          </p:nvPr>
        </p:nvSpPr>
        <p:spPr/>
        <p:txBody>
          <a:bodyPr anchor="t">
            <a:noAutofit/>
          </a:bodyPr>
          <a:lstStyle/>
          <a:p>
            <a:pPr marL="11113" indent="0">
              <a:buNone/>
            </a:pPr>
            <a:r>
              <a:rPr lang="en-US" sz="4400" dirty="0">
                <a:solidFill>
                  <a:srgbClr val="00B0F0"/>
                </a:solidFill>
                <a:latin typeface="Avenir Next" panose="020B0503020202020204" pitchFamily="34" charset="0"/>
              </a:rPr>
              <a:t>2:5-8</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humiliation</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emptied</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servant</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humanity</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humbled</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death</a:t>
            </a:r>
            <a:br>
              <a:rPr lang="en-US" sz="4400" dirty="0">
                <a:solidFill>
                  <a:srgbClr val="00B0F0"/>
                </a:solidFill>
                <a:latin typeface="Avenir Next" panose="020B0503020202020204" pitchFamily="34" charset="0"/>
              </a:rPr>
            </a:br>
            <a:r>
              <a:rPr lang="en-US" sz="4400" dirty="0">
                <a:solidFill>
                  <a:srgbClr val="00B0F0"/>
                </a:solidFill>
                <a:latin typeface="Avenir Next" panose="020B0503020202020204" pitchFamily="34" charset="0"/>
              </a:rPr>
              <a:t>	cross</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6" name="Content Placeholder 2">
            <a:extLst>
              <a:ext uri="{FF2B5EF4-FFF2-40B4-BE49-F238E27FC236}">
                <a16:creationId xmlns:a16="http://schemas.microsoft.com/office/drawing/2014/main" id="{26989585-4DB0-0D1D-4E08-4906C0C32472}"/>
              </a:ext>
            </a:extLst>
          </p:cNvPr>
          <p:cNvSpPr txBox="1">
            <a:spLocks/>
          </p:cNvSpPr>
          <p:nvPr/>
        </p:nvSpPr>
        <p:spPr>
          <a:xfrm>
            <a:off x="5771605" y="1825625"/>
            <a:ext cx="6228806"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buNone/>
            </a:pPr>
            <a:r>
              <a:rPr lang="en-US" sz="4400" dirty="0">
                <a:solidFill>
                  <a:srgbClr val="FFFF00"/>
                </a:solidFill>
                <a:latin typeface="Avenir Next" panose="020B0503020202020204" pitchFamily="34" charset="0"/>
              </a:rPr>
              <a:t>2:9-11</a:t>
            </a:r>
            <a:br>
              <a:rPr lang="en-US" sz="4400" dirty="0">
                <a:solidFill>
                  <a:srgbClr val="FFFF00"/>
                </a:solidFill>
                <a:latin typeface="Avenir Next" panose="020B0503020202020204" pitchFamily="34" charset="0"/>
              </a:rPr>
            </a:br>
            <a:r>
              <a:rPr lang="en-US" sz="4400" dirty="0">
                <a:solidFill>
                  <a:srgbClr val="FFFF00"/>
                </a:solidFill>
                <a:latin typeface="Avenir Next" panose="020B0503020202020204" pitchFamily="34" charset="0"/>
              </a:rPr>
              <a:t>   exaltation</a:t>
            </a:r>
            <a:br>
              <a:rPr lang="en-US" sz="4400" dirty="0">
                <a:solidFill>
                  <a:srgbClr val="FFFF00"/>
                </a:solidFill>
                <a:latin typeface="Avenir Next" panose="020B0503020202020204" pitchFamily="34" charset="0"/>
              </a:rPr>
            </a:br>
            <a:r>
              <a:rPr lang="en-US" sz="4400" dirty="0">
                <a:solidFill>
                  <a:srgbClr val="FFFF00"/>
                </a:solidFill>
                <a:latin typeface="Avenir Next" panose="020B0503020202020204" pitchFamily="34" charset="0"/>
              </a:rPr>
              <a:t>	highly exalted</a:t>
            </a:r>
            <a:br>
              <a:rPr lang="en-US" sz="4400" dirty="0">
                <a:solidFill>
                  <a:srgbClr val="FFFF00"/>
                </a:solidFill>
                <a:latin typeface="Avenir Next" panose="020B0503020202020204" pitchFamily="34" charset="0"/>
              </a:rPr>
            </a:br>
            <a:r>
              <a:rPr lang="en-US" sz="4400" dirty="0">
                <a:solidFill>
                  <a:srgbClr val="FFFF00"/>
                </a:solidFill>
                <a:latin typeface="Avenir Next" panose="020B0503020202020204" pitchFamily="34" charset="0"/>
              </a:rPr>
              <a:t>	name above</a:t>
            </a:r>
            <a:br>
              <a:rPr lang="en-US" sz="4400" dirty="0">
                <a:solidFill>
                  <a:srgbClr val="FFFF00"/>
                </a:solidFill>
                <a:latin typeface="Avenir Next" panose="020B0503020202020204" pitchFamily="34" charset="0"/>
              </a:rPr>
            </a:br>
            <a:r>
              <a:rPr lang="en-US" sz="4400" dirty="0">
                <a:solidFill>
                  <a:srgbClr val="FFFF00"/>
                </a:solidFill>
                <a:latin typeface="Avenir Next" panose="020B0503020202020204" pitchFamily="34" charset="0"/>
              </a:rPr>
              <a:t>	knees bow</a:t>
            </a:r>
            <a:br>
              <a:rPr lang="en-US" sz="4400" dirty="0">
                <a:solidFill>
                  <a:srgbClr val="FFFF00"/>
                </a:solidFill>
                <a:latin typeface="Avenir Next" panose="020B0503020202020204" pitchFamily="34" charset="0"/>
              </a:rPr>
            </a:br>
            <a:r>
              <a:rPr lang="en-US" sz="4400" dirty="0">
                <a:solidFill>
                  <a:srgbClr val="FFFF00"/>
                </a:solidFill>
                <a:latin typeface="Avenir Next" panose="020B0503020202020204" pitchFamily="34" charset="0"/>
              </a:rPr>
              <a:t>	tongues confess</a:t>
            </a:r>
            <a:br>
              <a:rPr lang="en-US" sz="4400" dirty="0">
                <a:solidFill>
                  <a:srgbClr val="FFFF00"/>
                </a:solidFill>
                <a:latin typeface="Avenir Next" panose="020B0503020202020204" pitchFamily="34" charset="0"/>
              </a:rPr>
            </a:br>
            <a:r>
              <a:rPr lang="en-US" sz="4400" dirty="0">
                <a:solidFill>
                  <a:srgbClr val="FFFF00"/>
                </a:solidFill>
                <a:latin typeface="Avenir Next" panose="020B0503020202020204" pitchFamily="34" charset="0"/>
              </a:rPr>
              <a:t>	Jesus Christ is Lord</a:t>
            </a:r>
            <a:endParaRPr lang="en-US" sz="4000" dirty="0">
              <a:solidFill>
                <a:srgbClr val="FFFF00"/>
              </a:solidFill>
              <a:latin typeface="Avenir Next" panose="020B0503020202020204" pitchFamily="34" charset="0"/>
            </a:endParaRPr>
          </a:p>
        </p:txBody>
      </p:sp>
      <p:sp>
        <p:nvSpPr>
          <p:cNvPr id="9" name="Down Arrow 8">
            <a:extLst>
              <a:ext uri="{FF2B5EF4-FFF2-40B4-BE49-F238E27FC236}">
                <a16:creationId xmlns:a16="http://schemas.microsoft.com/office/drawing/2014/main" id="{3A5B98B3-9467-2F28-F31A-DE82F32A7875}"/>
              </a:ext>
            </a:extLst>
          </p:cNvPr>
          <p:cNvSpPr/>
          <p:nvPr/>
        </p:nvSpPr>
        <p:spPr>
          <a:xfrm>
            <a:off x="838200" y="3429000"/>
            <a:ext cx="759823" cy="252548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Down Arrow 9">
            <a:extLst>
              <a:ext uri="{FF2B5EF4-FFF2-40B4-BE49-F238E27FC236}">
                <a16:creationId xmlns:a16="http://schemas.microsoft.com/office/drawing/2014/main" id="{01A1AA26-28F0-0731-BDB3-FA19B0AC277A}"/>
              </a:ext>
            </a:extLst>
          </p:cNvPr>
          <p:cNvSpPr/>
          <p:nvPr/>
        </p:nvSpPr>
        <p:spPr>
          <a:xfrm rot="10800000">
            <a:off x="5792290" y="3429000"/>
            <a:ext cx="759823" cy="2525486"/>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Tree>
    <p:extLst>
      <p:ext uri="{BB962C8B-B14F-4D97-AF65-F5344CB8AC3E}">
        <p14:creationId xmlns:p14="http://schemas.microsoft.com/office/powerpoint/2010/main" val="392161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2:12-13</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135-143)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427011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As Paul teaches us about sanctification, he </a:t>
            </a:r>
            <a:r>
              <a:rPr lang="en-US" sz="4000" i="1" dirty="0">
                <a:solidFill>
                  <a:schemeClr val="bg1"/>
                </a:solidFill>
                <a:latin typeface="Avenir Next" panose="020B0503020202020204" pitchFamily="34" charset="0"/>
              </a:rPr>
              <a:t>commends</a:t>
            </a:r>
            <a:r>
              <a:rPr lang="en-US" sz="4000" dirty="0">
                <a:solidFill>
                  <a:schemeClr val="bg1"/>
                </a:solidFill>
                <a:latin typeface="Avenir Next" panose="020B0503020202020204" pitchFamily="34" charset="0"/>
              </a:rPr>
              <a:t>… then he </a:t>
            </a:r>
            <a:r>
              <a:rPr lang="en-US" sz="4000" i="1" dirty="0">
                <a:solidFill>
                  <a:schemeClr val="bg1"/>
                </a:solidFill>
                <a:latin typeface="Avenir Next" panose="020B0503020202020204" pitchFamily="34" charset="0"/>
              </a:rPr>
              <a:t>commands</a:t>
            </a:r>
            <a:r>
              <a:rPr lang="en-US" sz="4000" dirty="0">
                <a:solidFill>
                  <a:schemeClr val="bg1"/>
                </a:solidFill>
                <a:latin typeface="Avenir Next" panose="020B0503020202020204" pitchFamily="34" charset="0"/>
              </a:rPr>
              <a:t>… then he </a:t>
            </a:r>
            <a:r>
              <a:rPr lang="en-US" sz="4000" i="1" dirty="0">
                <a:solidFill>
                  <a:schemeClr val="bg1"/>
                </a:solidFill>
                <a:latin typeface="Avenir Next" panose="020B0503020202020204" pitchFamily="34" charset="0"/>
              </a:rPr>
              <a:t>comforts</a:t>
            </a:r>
            <a:r>
              <a:rPr lang="en-US" sz="4000" dirty="0">
                <a:solidFill>
                  <a:schemeClr val="bg1"/>
                </a:solidFill>
                <a:latin typeface="Avenir Next" panose="020B0503020202020204" pitchFamily="34" charset="0"/>
              </a:rPr>
              <a:t>…</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23359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2:12-13</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135-143)</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10258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01588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3162</TotalTime>
  <Words>395</Words>
  <Application>Microsoft Macintosh PowerPoint</Application>
  <PresentationFormat>Widescreen</PresentationFormat>
  <Paragraphs>45</Paragraphs>
  <Slides>23</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Avenir Next</vt:lpstr>
      <vt:lpstr>Calibri</vt:lpstr>
      <vt:lpstr>Calibri Light</vt:lpstr>
      <vt:lpstr>Lato</vt:lpstr>
      <vt:lpstr>Tw Cen MT</vt:lpstr>
      <vt:lpstr>Office Theme</vt:lpstr>
      <vt:lpstr>PowerPoint Presentation</vt:lpstr>
      <vt:lpstr>Today’s class (pages 135-143)</vt:lpstr>
      <vt:lpstr>Philippians 2:12-13 (CSB)</vt:lpstr>
      <vt:lpstr>Humiliation and exaltation</vt:lpstr>
      <vt:lpstr>Today’s class (pages 135-143)</vt:lpstr>
      <vt:lpstr>Dr. Tony Merida  &amp; Frances Chan  As Paul teaches us about sanctification, he commends… then he commands… then he comforts…</vt:lpstr>
      <vt:lpstr>Today’s class (pages 135-143)</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cp:revision>
  <cp:lastPrinted>2022-07-30T14:36:29Z</cp:lastPrinted>
  <dcterms:created xsi:type="dcterms:W3CDTF">2022-07-16T19:21:48Z</dcterms:created>
  <dcterms:modified xsi:type="dcterms:W3CDTF">2023-02-26T01:02:53Z</dcterms:modified>
</cp:coreProperties>
</file>